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media/image7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16.jpg" ContentType="image/jpg"/>
  <Override PartName="/ppt/media/image17.jpg" ContentType="image/jpg"/>
  <Override PartName="/ppt/media/image23.jpg" ContentType="image/jp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3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5"/>
  </p:notesMasterIdLst>
  <p:sldIdLst>
    <p:sldId id="256" r:id="rId2"/>
    <p:sldId id="471" r:id="rId3"/>
    <p:sldId id="468" r:id="rId4"/>
    <p:sldId id="469" r:id="rId5"/>
    <p:sldId id="470" r:id="rId6"/>
    <p:sldId id="475" r:id="rId7"/>
    <p:sldId id="476" r:id="rId8"/>
    <p:sldId id="481" r:id="rId9"/>
    <p:sldId id="482" r:id="rId10"/>
    <p:sldId id="472" r:id="rId11"/>
    <p:sldId id="473" r:id="rId12"/>
    <p:sldId id="477" r:id="rId13"/>
    <p:sldId id="474" r:id="rId14"/>
    <p:sldId id="479" r:id="rId15"/>
    <p:sldId id="480" r:id="rId16"/>
    <p:sldId id="484" r:id="rId17"/>
    <p:sldId id="483" r:id="rId18"/>
    <p:sldId id="485" r:id="rId19"/>
    <p:sldId id="486" r:id="rId20"/>
    <p:sldId id="487" r:id="rId21"/>
    <p:sldId id="490" r:id="rId22"/>
    <p:sldId id="488" r:id="rId23"/>
    <p:sldId id="48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7424E14-3E13-46EA-97D0-7A6D55FCA170}">
          <p14:sldIdLst>
            <p14:sldId id="256"/>
          </p14:sldIdLst>
        </p14:section>
        <p14:section name="1" id="{229EE518-F139-491D-A3CE-B086625F762C}">
          <p14:sldIdLst>
            <p14:sldId id="471"/>
            <p14:sldId id="468"/>
            <p14:sldId id="469"/>
            <p14:sldId id="470"/>
            <p14:sldId id="475"/>
            <p14:sldId id="476"/>
            <p14:sldId id="481"/>
            <p14:sldId id="482"/>
            <p14:sldId id="472"/>
            <p14:sldId id="473"/>
            <p14:sldId id="477"/>
            <p14:sldId id="474"/>
            <p14:sldId id="479"/>
            <p14:sldId id="480"/>
            <p14:sldId id="484"/>
            <p14:sldId id="483"/>
            <p14:sldId id="485"/>
            <p14:sldId id="486"/>
            <p14:sldId id="487"/>
            <p14:sldId id="490"/>
            <p14:sldId id="488"/>
            <p14:sldId id="4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451639716@qq.com" initials="4" lastIdx="4" clrIdx="0">
    <p:extLst>
      <p:ext uri="{19B8F6BF-5375-455C-9EA6-DF929625EA0E}">
        <p15:presenceInfo xmlns:p15="http://schemas.microsoft.com/office/powerpoint/2012/main" userId="e1f9438ca2c31b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2T09:40:23.211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3T14:41:16.487" idx="2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14T18:58:08.082" idx="4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68414E-4504-4CE9-8902-92B83F8BF234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803F025-167B-40A6-8EB7-516C82BA214B}">
      <dgm:prSet phldrT="[文本]"/>
      <dgm:spPr/>
      <dgm:t>
        <a:bodyPr/>
        <a:lstStyle/>
        <a:p>
          <a:r>
            <a:rPr lang="en-US" altLang="zh-CN" dirty="0"/>
            <a:t>1</a:t>
          </a:r>
          <a:endParaRPr lang="zh-CN" altLang="en-US" dirty="0"/>
        </a:p>
      </dgm:t>
    </dgm:pt>
    <dgm:pt modelId="{5159B1A3-7F04-42B6-90B3-DA222F4CE7A7}" type="parTrans" cxnId="{291BA181-585C-40F9-950D-A73B51D6A258}">
      <dgm:prSet/>
      <dgm:spPr/>
      <dgm:t>
        <a:bodyPr/>
        <a:lstStyle/>
        <a:p>
          <a:endParaRPr lang="zh-CN" altLang="en-US"/>
        </a:p>
      </dgm:t>
    </dgm:pt>
    <dgm:pt modelId="{104705D8-0C8C-4D9F-9DFA-58129C2E3524}" type="sibTrans" cxnId="{291BA181-585C-40F9-950D-A73B51D6A258}">
      <dgm:prSet/>
      <dgm:spPr/>
      <dgm:t>
        <a:bodyPr/>
        <a:lstStyle/>
        <a:p>
          <a:endParaRPr lang="zh-CN" altLang="en-US"/>
        </a:p>
      </dgm:t>
    </dgm:pt>
    <dgm:pt modelId="{69B34C7C-7F03-4CEC-B794-6C0829D80F07}">
      <dgm:prSet phldrT="[文本]"/>
      <dgm:spPr/>
      <dgm:t>
        <a:bodyPr/>
        <a:lstStyle/>
        <a:p>
          <a:r>
            <a:rPr lang="zh-CN" altLang="en-US" dirty="0"/>
            <a:t>转动钥匙</a:t>
          </a:r>
        </a:p>
      </dgm:t>
    </dgm:pt>
    <dgm:pt modelId="{3E910952-2053-49BC-A457-CD35983AD8FA}" type="parTrans" cxnId="{2E298F09-C5B1-4953-A1CB-A895B2E6C8B2}">
      <dgm:prSet/>
      <dgm:spPr/>
      <dgm:t>
        <a:bodyPr/>
        <a:lstStyle/>
        <a:p>
          <a:endParaRPr lang="zh-CN" altLang="en-US"/>
        </a:p>
      </dgm:t>
    </dgm:pt>
    <dgm:pt modelId="{48021EFC-BBC9-44B4-8875-B042546790C9}" type="sibTrans" cxnId="{2E298F09-C5B1-4953-A1CB-A895B2E6C8B2}">
      <dgm:prSet/>
      <dgm:spPr/>
      <dgm:t>
        <a:bodyPr/>
        <a:lstStyle/>
        <a:p>
          <a:endParaRPr lang="zh-CN" altLang="en-US"/>
        </a:p>
      </dgm:t>
    </dgm:pt>
    <dgm:pt modelId="{56FE3B5D-4787-4D21-A54B-EDAE68F9A8A9}">
      <dgm:prSet phldrT="[文本]"/>
      <dgm:spPr/>
      <dgm:t>
        <a:bodyPr/>
        <a:lstStyle/>
        <a:p>
          <a:r>
            <a:rPr lang="zh-CN" altLang="en-US" dirty="0"/>
            <a:t>预热油源</a:t>
          </a:r>
        </a:p>
      </dgm:t>
    </dgm:pt>
    <dgm:pt modelId="{F1F0A04E-1C18-4FD6-AC8E-6904DDB4C2C3}" type="parTrans" cxnId="{BB32B1F4-D84B-4493-8283-BD27676829EB}">
      <dgm:prSet/>
      <dgm:spPr/>
      <dgm:t>
        <a:bodyPr/>
        <a:lstStyle/>
        <a:p>
          <a:endParaRPr lang="zh-CN" altLang="en-US"/>
        </a:p>
      </dgm:t>
    </dgm:pt>
    <dgm:pt modelId="{416C021B-FF36-4A01-9BC5-75D968CCE65E}" type="sibTrans" cxnId="{BB32B1F4-D84B-4493-8283-BD27676829EB}">
      <dgm:prSet/>
      <dgm:spPr/>
      <dgm:t>
        <a:bodyPr/>
        <a:lstStyle/>
        <a:p>
          <a:endParaRPr lang="zh-CN" altLang="en-US"/>
        </a:p>
      </dgm:t>
    </dgm:pt>
    <dgm:pt modelId="{985D7CE1-95F6-4095-BC31-6701E35ED91C}">
      <dgm:prSet phldrT="[文本]"/>
      <dgm:spPr/>
      <dgm:t>
        <a:bodyPr/>
        <a:lstStyle/>
        <a:p>
          <a:r>
            <a:rPr lang="en-US" altLang="zh-CN" dirty="0"/>
            <a:t>2</a:t>
          </a:r>
          <a:endParaRPr lang="zh-CN" altLang="en-US" dirty="0"/>
        </a:p>
      </dgm:t>
    </dgm:pt>
    <dgm:pt modelId="{5404AEAF-CF97-48CB-981C-3861AD32F50F}" type="parTrans" cxnId="{3B438F7C-215B-4E97-BE3C-747D185301B3}">
      <dgm:prSet/>
      <dgm:spPr/>
      <dgm:t>
        <a:bodyPr/>
        <a:lstStyle/>
        <a:p>
          <a:endParaRPr lang="zh-CN" altLang="en-US"/>
        </a:p>
      </dgm:t>
    </dgm:pt>
    <dgm:pt modelId="{01481E31-A125-4BB3-BE04-07B24FB63760}" type="sibTrans" cxnId="{3B438F7C-215B-4E97-BE3C-747D185301B3}">
      <dgm:prSet/>
      <dgm:spPr/>
      <dgm:t>
        <a:bodyPr/>
        <a:lstStyle/>
        <a:p>
          <a:endParaRPr lang="zh-CN" altLang="en-US"/>
        </a:p>
      </dgm:t>
    </dgm:pt>
    <dgm:pt modelId="{DB576421-AF16-4B56-98CA-D646C70A9E75}">
      <dgm:prSet phldrT="[文本]"/>
      <dgm:spPr/>
      <dgm:t>
        <a:bodyPr/>
        <a:lstStyle/>
        <a:p>
          <a:r>
            <a:rPr lang="zh-CN" altLang="en-US" dirty="0"/>
            <a:t>等待</a:t>
          </a:r>
          <a:r>
            <a:rPr lang="en-US" altLang="zh-CN" dirty="0"/>
            <a:t>10</a:t>
          </a:r>
          <a:r>
            <a:rPr lang="zh-CN" altLang="en-US" dirty="0"/>
            <a:t>秒左右</a:t>
          </a:r>
        </a:p>
      </dgm:t>
    </dgm:pt>
    <dgm:pt modelId="{DED32392-E3C4-435C-9C9B-8E5445206D58}" type="parTrans" cxnId="{62E56C81-A65D-4FEB-A56C-FC04A1933C28}">
      <dgm:prSet/>
      <dgm:spPr/>
      <dgm:t>
        <a:bodyPr/>
        <a:lstStyle/>
        <a:p>
          <a:endParaRPr lang="zh-CN" altLang="en-US"/>
        </a:p>
      </dgm:t>
    </dgm:pt>
    <dgm:pt modelId="{18E15902-6A6E-4125-A7D8-409414A951EF}" type="sibTrans" cxnId="{62E56C81-A65D-4FEB-A56C-FC04A1933C28}">
      <dgm:prSet/>
      <dgm:spPr/>
      <dgm:t>
        <a:bodyPr/>
        <a:lstStyle/>
        <a:p>
          <a:endParaRPr lang="zh-CN" altLang="en-US"/>
        </a:p>
      </dgm:t>
    </dgm:pt>
    <dgm:pt modelId="{5E8C8864-64B5-4CED-B3C6-32CB086CBF4D}">
      <dgm:prSet phldrT="[文本]"/>
      <dgm:spPr/>
      <dgm:t>
        <a:bodyPr/>
        <a:lstStyle/>
        <a:p>
          <a:r>
            <a:rPr lang="zh-CN" altLang="en-US" dirty="0"/>
            <a:t>摁下绿色的按钮</a:t>
          </a:r>
        </a:p>
      </dgm:t>
    </dgm:pt>
    <dgm:pt modelId="{78CEEFDB-520D-4173-B32D-70E937B12EEE}" type="parTrans" cxnId="{4FEA5BA5-DC57-44F7-A534-AE9B882F124C}">
      <dgm:prSet/>
      <dgm:spPr/>
      <dgm:t>
        <a:bodyPr/>
        <a:lstStyle/>
        <a:p>
          <a:endParaRPr lang="zh-CN" altLang="en-US"/>
        </a:p>
      </dgm:t>
    </dgm:pt>
    <dgm:pt modelId="{4EF4329B-9C90-4742-BF5F-564D45B9EBC8}" type="sibTrans" cxnId="{4FEA5BA5-DC57-44F7-A534-AE9B882F124C}">
      <dgm:prSet/>
      <dgm:spPr/>
      <dgm:t>
        <a:bodyPr/>
        <a:lstStyle/>
        <a:p>
          <a:endParaRPr lang="zh-CN" altLang="en-US"/>
        </a:p>
      </dgm:t>
    </dgm:pt>
    <dgm:pt modelId="{E6605E8C-1077-4D5C-9E01-8FAC8F05CF0D}">
      <dgm:prSet phldrT="[文本]"/>
      <dgm:spPr/>
      <dgm:t>
        <a:bodyPr/>
        <a:lstStyle/>
        <a:p>
          <a:r>
            <a:rPr lang="en-US" altLang="zh-CN" dirty="0"/>
            <a:t>3</a:t>
          </a:r>
          <a:endParaRPr lang="zh-CN" altLang="en-US" dirty="0"/>
        </a:p>
      </dgm:t>
    </dgm:pt>
    <dgm:pt modelId="{3C034D89-DE4D-4D59-8B73-7A62DB1B8A77}" type="parTrans" cxnId="{B9451D95-CF5C-4162-8D33-FF887FE61008}">
      <dgm:prSet/>
      <dgm:spPr/>
      <dgm:t>
        <a:bodyPr/>
        <a:lstStyle/>
        <a:p>
          <a:endParaRPr lang="zh-CN" altLang="en-US"/>
        </a:p>
      </dgm:t>
    </dgm:pt>
    <dgm:pt modelId="{A56B6787-D1D0-42B1-8DA3-36E4146C7EB1}" type="sibTrans" cxnId="{B9451D95-CF5C-4162-8D33-FF887FE61008}">
      <dgm:prSet/>
      <dgm:spPr/>
      <dgm:t>
        <a:bodyPr/>
        <a:lstStyle/>
        <a:p>
          <a:endParaRPr lang="zh-CN" altLang="en-US"/>
        </a:p>
      </dgm:t>
    </dgm:pt>
    <dgm:pt modelId="{1353DC01-EACB-40AD-B489-6BADE701FD04}">
      <dgm:prSet phldrT="[文本]"/>
      <dgm:spPr/>
      <dgm:t>
        <a:bodyPr/>
        <a:lstStyle/>
        <a:p>
          <a:r>
            <a:rPr lang="zh-CN" altLang="en-US" dirty="0"/>
            <a:t>关闭油源时，按照顺序关闭</a:t>
          </a:r>
        </a:p>
      </dgm:t>
    </dgm:pt>
    <dgm:pt modelId="{26718D79-94AB-42AA-BCE1-07693AD94741}" type="parTrans" cxnId="{E5C6E572-3098-492F-9A41-CCDC9B343C72}">
      <dgm:prSet/>
      <dgm:spPr/>
      <dgm:t>
        <a:bodyPr/>
        <a:lstStyle/>
        <a:p>
          <a:endParaRPr lang="zh-CN" altLang="en-US"/>
        </a:p>
      </dgm:t>
    </dgm:pt>
    <dgm:pt modelId="{F83E2D27-767F-4560-B268-4AA611241665}" type="sibTrans" cxnId="{E5C6E572-3098-492F-9A41-CCDC9B343C72}">
      <dgm:prSet/>
      <dgm:spPr/>
      <dgm:t>
        <a:bodyPr/>
        <a:lstStyle/>
        <a:p>
          <a:endParaRPr lang="zh-CN" altLang="en-US"/>
        </a:p>
      </dgm:t>
    </dgm:pt>
    <dgm:pt modelId="{E2246DA6-644A-400D-A322-00F93533D3A9}">
      <dgm:prSet phldrT="[文本]"/>
      <dgm:spPr/>
      <dgm:t>
        <a:bodyPr/>
        <a:lstStyle/>
        <a:p>
          <a:r>
            <a:rPr lang="zh-CN" altLang="en-US" dirty="0"/>
            <a:t>先关闭绿色按钮，然后转动钥匙，关闭油源</a:t>
          </a:r>
        </a:p>
      </dgm:t>
    </dgm:pt>
    <dgm:pt modelId="{06F5F648-BE5A-484D-8C0A-95D925FC3D8D}" type="parTrans" cxnId="{DCA1819C-7A8A-4EC0-9D02-D39E4925226A}">
      <dgm:prSet/>
      <dgm:spPr/>
      <dgm:t>
        <a:bodyPr/>
        <a:lstStyle/>
        <a:p>
          <a:endParaRPr lang="zh-CN" altLang="en-US"/>
        </a:p>
      </dgm:t>
    </dgm:pt>
    <dgm:pt modelId="{2390C8FB-3808-4D7E-8653-4A9F22B658DF}" type="sibTrans" cxnId="{DCA1819C-7A8A-4EC0-9D02-D39E4925226A}">
      <dgm:prSet/>
      <dgm:spPr/>
      <dgm:t>
        <a:bodyPr/>
        <a:lstStyle/>
        <a:p>
          <a:endParaRPr lang="zh-CN" altLang="en-US"/>
        </a:p>
      </dgm:t>
    </dgm:pt>
    <dgm:pt modelId="{41571710-6829-4841-A5F0-A4A728DABDF9}" type="pres">
      <dgm:prSet presAssocID="{F468414E-4504-4CE9-8902-92B83F8BF234}" presName="linearFlow" presStyleCnt="0">
        <dgm:presLayoutVars>
          <dgm:dir/>
          <dgm:animLvl val="lvl"/>
          <dgm:resizeHandles val="exact"/>
        </dgm:presLayoutVars>
      </dgm:prSet>
      <dgm:spPr/>
    </dgm:pt>
    <dgm:pt modelId="{BEFC3B19-E965-4769-AD28-0AA6CEE74599}" type="pres">
      <dgm:prSet presAssocID="{B803F025-167B-40A6-8EB7-516C82BA214B}" presName="composite" presStyleCnt="0"/>
      <dgm:spPr/>
    </dgm:pt>
    <dgm:pt modelId="{5E4A9409-D563-4818-9AA3-D670B2984C0B}" type="pres">
      <dgm:prSet presAssocID="{B803F025-167B-40A6-8EB7-516C82BA214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8CC132A-B20F-4C5B-AF30-3FD457D41A12}" type="pres">
      <dgm:prSet presAssocID="{B803F025-167B-40A6-8EB7-516C82BA214B}" presName="descendantText" presStyleLbl="alignAcc1" presStyleIdx="0" presStyleCnt="3" custLinFactNeighborX="774" custLinFactNeighborY="3888">
        <dgm:presLayoutVars>
          <dgm:bulletEnabled val="1"/>
        </dgm:presLayoutVars>
      </dgm:prSet>
      <dgm:spPr/>
    </dgm:pt>
    <dgm:pt modelId="{A60FB1B1-9026-4660-A2F7-6463311D0A95}" type="pres">
      <dgm:prSet presAssocID="{104705D8-0C8C-4D9F-9DFA-58129C2E3524}" presName="sp" presStyleCnt="0"/>
      <dgm:spPr/>
    </dgm:pt>
    <dgm:pt modelId="{8857F239-4D69-45F5-B8B5-0F7AD268E9B8}" type="pres">
      <dgm:prSet presAssocID="{985D7CE1-95F6-4095-BC31-6701E35ED91C}" presName="composite" presStyleCnt="0"/>
      <dgm:spPr/>
    </dgm:pt>
    <dgm:pt modelId="{CEFED81C-B5D6-4B2A-AB93-697F663F102B}" type="pres">
      <dgm:prSet presAssocID="{985D7CE1-95F6-4095-BC31-6701E35ED91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D093374-017D-4261-AB0B-256EDD07471F}" type="pres">
      <dgm:prSet presAssocID="{985D7CE1-95F6-4095-BC31-6701E35ED91C}" presName="descendantText" presStyleLbl="alignAcc1" presStyleIdx="1" presStyleCnt="3">
        <dgm:presLayoutVars>
          <dgm:bulletEnabled val="1"/>
        </dgm:presLayoutVars>
      </dgm:prSet>
      <dgm:spPr/>
    </dgm:pt>
    <dgm:pt modelId="{A944B3AA-9BBD-4634-B294-23181F51C05E}" type="pres">
      <dgm:prSet presAssocID="{01481E31-A125-4BB3-BE04-07B24FB63760}" presName="sp" presStyleCnt="0"/>
      <dgm:spPr/>
    </dgm:pt>
    <dgm:pt modelId="{94F7C3E8-3981-4B4C-B924-68FAC7478049}" type="pres">
      <dgm:prSet presAssocID="{E6605E8C-1077-4D5C-9E01-8FAC8F05CF0D}" presName="composite" presStyleCnt="0"/>
      <dgm:spPr/>
    </dgm:pt>
    <dgm:pt modelId="{AC964E77-1E73-4AF7-837C-6F4A29279B81}" type="pres">
      <dgm:prSet presAssocID="{E6605E8C-1077-4D5C-9E01-8FAC8F05CF0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B61C67C-D436-4D7C-9653-1D07515C1D49}" type="pres">
      <dgm:prSet presAssocID="{E6605E8C-1077-4D5C-9E01-8FAC8F05CF0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E298F09-C5B1-4953-A1CB-A895B2E6C8B2}" srcId="{B803F025-167B-40A6-8EB7-516C82BA214B}" destId="{69B34C7C-7F03-4CEC-B794-6C0829D80F07}" srcOrd="0" destOrd="0" parTransId="{3E910952-2053-49BC-A457-CD35983AD8FA}" sibTransId="{48021EFC-BBC9-44B4-8875-B042546790C9}"/>
    <dgm:cxn modelId="{3CC25520-3A77-4DD5-9974-FA01B46E01BE}" type="presOf" srcId="{985D7CE1-95F6-4095-BC31-6701E35ED91C}" destId="{CEFED81C-B5D6-4B2A-AB93-697F663F102B}" srcOrd="0" destOrd="0" presId="urn:microsoft.com/office/officeart/2005/8/layout/chevron2"/>
    <dgm:cxn modelId="{1EBAE438-93EF-4070-92CC-50113CADC05E}" type="presOf" srcId="{56FE3B5D-4787-4D21-A54B-EDAE68F9A8A9}" destId="{58CC132A-B20F-4C5B-AF30-3FD457D41A12}" srcOrd="0" destOrd="1" presId="urn:microsoft.com/office/officeart/2005/8/layout/chevron2"/>
    <dgm:cxn modelId="{53364539-1CF7-425C-B916-1D601EDCF804}" type="presOf" srcId="{5E8C8864-64B5-4CED-B3C6-32CB086CBF4D}" destId="{5D093374-017D-4261-AB0B-256EDD07471F}" srcOrd="0" destOrd="1" presId="urn:microsoft.com/office/officeart/2005/8/layout/chevron2"/>
    <dgm:cxn modelId="{E5C6E572-3098-492F-9A41-CCDC9B343C72}" srcId="{E6605E8C-1077-4D5C-9E01-8FAC8F05CF0D}" destId="{1353DC01-EACB-40AD-B489-6BADE701FD04}" srcOrd="0" destOrd="0" parTransId="{26718D79-94AB-42AA-BCE1-07693AD94741}" sibTransId="{F83E2D27-767F-4560-B268-4AA611241665}"/>
    <dgm:cxn modelId="{3B438F7C-215B-4E97-BE3C-747D185301B3}" srcId="{F468414E-4504-4CE9-8902-92B83F8BF234}" destId="{985D7CE1-95F6-4095-BC31-6701E35ED91C}" srcOrd="1" destOrd="0" parTransId="{5404AEAF-CF97-48CB-981C-3861AD32F50F}" sibTransId="{01481E31-A125-4BB3-BE04-07B24FB63760}"/>
    <dgm:cxn modelId="{62E56C81-A65D-4FEB-A56C-FC04A1933C28}" srcId="{985D7CE1-95F6-4095-BC31-6701E35ED91C}" destId="{DB576421-AF16-4B56-98CA-D646C70A9E75}" srcOrd="0" destOrd="0" parTransId="{DED32392-E3C4-435C-9C9B-8E5445206D58}" sibTransId="{18E15902-6A6E-4125-A7D8-409414A951EF}"/>
    <dgm:cxn modelId="{291BA181-585C-40F9-950D-A73B51D6A258}" srcId="{F468414E-4504-4CE9-8902-92B83F8BF234}" destId="{B803F025-167B-40A6-8EB7-516C82BA214B}" srcOrd="0" destOrd="0" parTransId="{5159B1A3-7F04-42B6-90B3-DA222F4CE7A7}" sibTransId="{104705D8-0C8C-4D9F-9DFA-58129C2E3524}"/>
    <dgm:cxn modelId="{FD064E83-BE28-43EC-8269-691913FF4181}" type="presOf" srcId="{DB576421-AF16-4B56-98CA-D646C70A9E75}" destId="{5D093374-017D-4261-AB0B-256EDD07471F}" srcOrd="0" destOrd="0" presId="urn:microsoft.com/office/officeart/2005/8/layout/chevron2"/>
    <dgm:cxn modelId="{441CAB85-571E-4930-8D45-CBF5DA6DB093}" type="presOf" srcId="{E2246DA6-644A-400D-A322-00F93533D3A9}" destId="{8B61C67C-D436-4D7C-9653-1D07515C1D49}" srcOrd="0" destOrd="1" presId="urn:microsoft.com/office/officeart/2005/8/layout/chevron2"/>
    <dgm:cxn modelId="{BDDF038B-4E4C-4E84-B544-679FFF48EC1C}" type="presOf" srcId="{B803F025-167B-40A6-8EB7-516C82BA214B}" destId="{5E4A9409-D563-4818-9AA3-D670B2984C0B}" srcOrd="0" destOrd="0" presId="urn:microsoft.com/office/officeart/2005/8/layout/chevron2"/>
    <dgm:cxn modelId="{12EA9D92-956F-4BB7-A4A8-4BFEE358DEDC}" type="presOf" srcId="{69B34C7C-7F03-4CEC-B794-6C0829D80F07}" destId="{58CC132A-B20F-4C5B-AF30-3FD457D41A12}" srcOrd="0" destOrd="0" presId="urn:microsoft.com/office/officeart/2005/8/layout/chevron2"/>
    <dgm:cxn modelId="{B9451D95-CF5C-4162-8D33-FF887FE61008}" srcId="{F468414E-4504-4CE9-8902-92B83F8BF234}" destId="{E6605E8C-1077-4D5C-9E01-8FAC8F05CF0D}" srcOrd="2" destOrd="0" parTransId="{3C034D89-DE4D-4D59-8B73-7A62DB1B8A77}" sibTransId="{A56B6787-D1D0-42B1-8DA3-36E4146C7EB1}"/>
    <dgm:cxn modelId="{DCA1819C-7A8A-4EC0-9D02-D39E4925226A}" srcId="{E6605E8C-1077-4D5C-9E01-8FAC8F05CF0D}" destId="{E2246DA6-644A-400D-A322-00F93533D3A9}" srcOrd="1" destOrd="0" parTransId="{06F5F648-BE5A-484D-8C0A-95D925FC3D8D}" sibTransId="{2390C8FB-3808-4D7E-8653-4A9F22B658DF}"/>
    <dgm:cxn modelId="{4FEA5BA5-DC57-44F7-A534-AE9B882F124C}" srcId="{985D7CE1-95F6-4095-BC31-6701E35ED91C}" destId="{5E8C8864-64B5-4CED-B3C6-32CB086CBF4D}" srcOrd="1" destOrd="0" parTransId="{78CEEFDB-520D-4173-B32D-70E937B12EEE}" sibTransId="{4EF4329B-9C90-4742-BF5F-564D45B9EBC8}"/>
    <dgm:cxn modelId="{7E2754A7-FB76-4177-8FE0-E8BD20267BC0}" type="presOf" srcId="{F468414E-4504-4CE9-8902-92B83F8BF234}" destId="{41571710-6829-4841-A5F0-A4A728DABDF9}" srcOrd="0" destOrd="0" presId="urn:microsoft.com/office/officeart/2005/8/layout/chevron2"/>
    <dgm:cxn modelId="{6E1A55C5-3C4E-4140-B4F5-19D91FA0A89E}" type="presOf" srcId="{1353DC01-EACB-40AD-B489-6BADE701FD04}" destId="{8B61C67C-D436-4D7C-9653-1D07515C1D49}" srcOrd="0" destOrd="0" presId="urn:microsoft.com/office/officeart/2005/8/layout/chevron2"/>
    <dgm:cxn modelId="{3FF928E4-BD3D-4E1F-B587-BA766424A572}" type="presOf" srcId="{E6605E8C-1077-4D5C-9E01-8FAC8F05CF0D}" destId="{AC964E77-1E73-4AF7-837C-6F4A29279B81}" srcOrd="0" destOrd="0" presId="urn:microsoft.com/office/officeart/2005/8/layout/chevron2"/>
    <dgm:cxn modelId="{BB32B1F4-D84B-4493-8283-BD27676829EB}" srcId="{B803F025-167B-40A6-8EB7-516C82BA214B}" destId="{56FE3B5D-4787-4D21-A54B-EDAE68F9A8A9}" srcOrd="1" destOrd="0" parTransId="{F1F0A04E-1C18-4FD6-AC8E-6904DDB4C2C3}" sibTransId="{416C021B-FF36-4A01-9BC5-75D968CCE65E}"/>
    <dgm:cxn modelId="{3BCA3D3E-BA21-4CB2-B06E-BF5FAC60D44C}" type="presParOf" srcId="{41571710-6829-4841-A5F0-A4A728DABDF9}" destId="{BEFC3B19-E965-4769-AD28-0AA6CEE74599}" srcOrd="0" destOrd="0" presId="urn:microsoft.com/office/officeart/2005/8/layout/chevron2"/>
    <dgm:cxn modelId="{7F6A22CF-8F9C-4293-9A6A-8D9ED13F42B2}" type="presParOf" srcId="{BEFC3B19-E965-4769-AD28-0AA6CEE74599}" destId="{5E4A9409-D563-4818-9AA3-D670B2984C0B}" srcOrd="0" destOrd="0" presId="urn:microsoft.com/office/officeart/2005/8/layout/chevron2"/>
    <dgm:cxn modelId="{6DAE01AB-F0C4-43A0-8B29-4E85425A28BF}" type="presParOf" srcId="{BEFC3B19-E965-4769-AD28-0AA6CEE74599}" destId="{58CC132A-B20F-4C5B-AF30-3FD457D41A12}" srcOrd="1" destOrd="0" presId="urn:microsoft.com/office/officeart/2005/8/layout/chevron2"/>
    <dgm:cxn modelId="{2CA70FFF-6163-45DD-8F5F-139C5CCB69E2}" type="presParOf" srcId="{41571710-6829-4841-A5F0-A4A728DABDF9}" destId="{A60FB1B1-9026-4660-A2F7-6463311D0A95}" srcOrd="1" destOrd="0" presId="urn:microsoft.com/office/officeart/2005/8/layout/chevron2"/>
    <dgm:cxn modelId="{109D84A7-9E40-4121-B5CE-58072064141D}" type="presParOf" srcId="{41571710-6829-4841-A5F0-A4A728DABDF9}" destId="{8857F239-4D69-45F5-B8B5-0F7AD268E9B8}" srcOrd="2" destOrd="0" presId="urn:microsoft.com/office/officeart/2005/8/layout/chevron2"/>
    <dgm:cxn modelId="{62490AF0-6F23-4537-90D5-13F5952581FE}" type="presParOf" srcId="{8857F239-4D69-45F5-B8B5-0F7AD268E9B8}" destId="{CEFED81C-B5D6-4B2A-AB93-697F663F102B}" srcOrd="0" destOrd="0" presId="urn:microsoft.com/office/officeart/2005/8/layout/chevron2"/>
    <dgm:cxn modelId="{08191672-83C3-46B5-9A4A-22699DA8AE68}" type="presParOf" srcId="{8857F239-4D69-45F5-B8B5-0F7AD268E9B8}" destId="{5D093374-017D-4261-AB0B-256EDD07471F}" srcOrd="1" destOrd="0" presId="urn:microsoft.com/office/officeart/2005/8/layout/chevron2"/>
    <dgm:cxn modelId="{55CA862F-FBFA-4775-9D54-8B8ED9AECF63}" type="presParOf" srcId="{41571710-6829-4841-A5F0-A4A728DABDF9}" destId="{A944B3AA-9BBD-4634-B294-23181F51C05E}" srcOrd="3" destOrd="0" presId="urn:microsoft.com/office/officeart/2005/8/layout/chevron2"/>
    <dgm:cxn modelId="{A31B4634-F5ED-4E75-B91A-8A0B04327E55}" type="presParOf" srcId="{41571710-6829-4841-A5F0-A4A728DABDF9}" destId="{94F7C3E8-3981-4B4C-B924-68FAC7478049}" srcOrd="4" destOrd="0" presId="urn:microsoft.com/office/officeart/2005/8/layout/chevron2"/>
    <dgm:cxn modelId="{2F0FD98F-B58E-4431-AEBE-443097C54678}" type="presParOf" srcId="{94F7C3E8-3981-4B4C-B924-68FAC7478049}" destId="{AC964E77-1E73-4AF7-837C-6F4A29279B81}" srcOrd="0" destOrd="0" presId="urn:microsoft.com/office/officeart/2005/8/layout/chevron2"/>
    <dgm:cxn modelId="{D746F835-9119-45C9-B409-8530B50894FE}" type="presParOf" srcId="{94F7C3E8-3981-4B4C-B924-68FAC7478049}" destId="{8B61C67C-D436-4D7C-9653-1D07515C1D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28E436-41E3-4AFF-AED3-6BE5513E51D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4256DEA-A756-4F84-9265-04814F85B3F6}">
      <dgm:prSet phldrT="[文本]"/>
      <dgm:spPr/>
      <dgm:t>
        <a:bodyPr/>
        <a:lstStyle/>
        <a:p>
          <a:r>
            <a:rPr lang="zh-CN" altLang="en-US" dirty="0"/>
            <a:t>打开软件</a:t>
          </a:r>
        </a:p>
      </dgm:t>
    </dgm:pt>
    <dgm:pt modelId="{70BBB26B-3F31-4CCE-B3A0-21D6B90277E7}" type="parTrans" cxnId="{D72B03A8-27B7-49DA-BCEF-40FC28B46A82}">
      <dgm:prSet/>
      <dgm:spPr/>
      <dgm:t>
        <a:bodyPr/>
        <a:lstStyle/>
        <a:p>
          <a:endParaRPr lang="zh-CN" altLang="en-US"/>
        </a:p>
      </dgm:t>
    </dgm:pt>
    <dgm:pt modelId="{753B24EF-713B-498F-BD81-1820DFF0BB24}" type="sibTrans" cxnId="{D72B03A8-27B7-49DA-BCEF-40FC28B46A82}">
      <dgm:prSet/>
      <dgm:spPr/>
      <dgm:t>
        <a:bodyPr/>
        <a:lstStyle/>
        <a:p>
          <a:endParaRPr lang="zh-CN" altLang="en-US"/>
        </a:p>
      </dgm:t>
    </dgm:pt>
    <dgm:pt modelId="{0465AA46-F1E3-40F2-B372-68805C6B4628}">
      <dgm:prSet phldrT="[文本]"/>
      <dgm:spPr/>
      <dgm:t>
        <a:bodyPr/>
        <a:lstStyle/>
        <a:p>
          <a:r>
            <a:rPr lang="zh-CN" altLang="en-US" dirty="0"/>
            <a:t>软件视图</a:t>
          </a:r>
        </a:p>
      </dgm:t>
    </dgm:pt>
    <dgm:pt modelId="{7187A99A-80FD-4DEB-BC0E-D9A4F44BE135}" type="parTrans" cxnId="{27E3C6AA-E197-4986-A73A-138CFB4F418F}">
      <dgm:prSet/>
      <dgm:spPr/>
      <dgm:t>
        <a:bodyPr/>
        <a:lstStyle/>
        <a:p>
          <a:endParaRPr lang="zh-CN" altLang="en-US"/>
        </a:p>
      </dgm:t>
    </dgm:pt>
    <dgm:pt modelId="{C000744C-225C-4BDC-B2C6-4AED4CC8A166}" type="sibTrans" cxnId="{27E3C6AA-E197-4986-A73A-138CFB4F418F}">
      <dgm:prSet/>
      <dgm:spPr/>
      <dgm:t>
        <a:bodyPr/>
        <a:lstStyle/>
        <a:p>
          <a:endParaRPr lang="zh-CN" altLang="en-US"/>
        </a:p>
      </dgm:t>
    </dgm:pt>
    <dgm:pt modelId="{181EF2E8-5C33-4299-BFB4-A5A0CD2C2FFB}">
      <dgm:prSet phldrT="[文本]"/>
      <dgm:spPr/>
      <dgm:t>
        <a:bodyPr/>
        <a:lstStyle/>
        <a:p>
          <a:r>
            <a:rPr lang="zh-CN" altLang="en-US" dirty="0"/>
            <a:t>软件操作</a:t>
          </a:r>
        </a:p>
      </dgm:t>
    </dgm:pt>
    <dgm:pt modelId="{E8FEA47C-17D1-455E-9135-9B9651A9A562}" type="parTrans" cxnId="{51E8EB30-716D-4E5E-B884-60EDE3E3568F}">
      <dgm:prSet/>
      <dgm:spPr/>
      <dgm:t>
        <a:bodyPr/>
        <a:lstStyle/>
        <a:p>
          <a:endParaRPr lang="zh-CN" altLang="en-US"/>
        </a:p>
      </dgm:t>
    </dgm:pt>
    <dgm:pt modelId="{1C3EF501-61B1-48A0-9DBA-5EA0ABE4A989}" type="sibTrans" cxnId="{51E8EB30-716D-4E5E-B884-60EDE3E3568F}">
      <dgm:prSet/>
      <dgm:spPr/>
      <dgm:t>
        <a:bodyPr/>
        <a:lstStyle/>
        <a:p>
          <a:endParaRPr lang="zh-CN" altLang="en-US"/>
        </a:p>
      </dgm:t>
    </dgm:pt>
    <dgm:pt modelId="{EEBA7712-0844-42BA-AB59-CD99B8855AD5}" type="pres">
      <dgm:prSet presAssocID="{A528E436-41E3-4AFF-AED3-6BE5513E51D0}" presName="Name0" presStyleCnt="0">
        <dgm:presLayoutVars>
          <dgm:dir/>
          <dgm:resizeHandles val="exact"/>
        </dgm:presLayoutVars>
      </dgm:prSet>
      <dgm:spPr/>
    </dgm:pt>
    <dgm:pt modelId="{091B4264-8E5A-4E29-A029-EE3F3306A8E8}" type="pres">
      <dgm:prSet presAssocID="{54256DEA-A756-4F84-9265-04814F85B3F6}" presName="node" presStyleLbl="node1" presStyleIdx="0" presStyleCnt="3" custScaleX="26835" custScaleY="18195" custLinFactNeighborX="-836" custLinFactNeighborY="-69848">
        <dgm:presLayoutVars>
          <dgm:bulletEnabled val="1"/>
        </dgm:presLayoutVars>
      </dgm:prSet>
      <dgm:spPr/>
    </dgm:pt>
    <dgm:pt modelId="{6C922C8A-7CA2-42C0-861F-599BAFA1CDD9}" type="pres">
      <dgm:prSet presAssocID="{753B24EF-713B-498F-BD81-1820DFF0BB24}" presName="sibTrans" presStyleLbl="sibTrans2D1" presStyleIdx="0" presStyleCnt="2"/>
      <dgm:spPr/>
    </dgm:pt>
    <dgm:pt modelId="{17CA3861-8BAC-44A3-996E-06D69163A603}" type="pres">
      <dgm:prSet presAssocID="{753B24EF-713B-498F-BD81-1820DFF0BB24}" presName="connectorText" presStyleLbl="sibTrans2D1" presStyleIdx="0" presStyleCnt="2"/>
      <dgm:spPr/>
    </dgm:pt>
    <dgm:pt modelId="{E2BAA50B-DF1E-4B3C-A5A6-BC0BA7DA14BE}" type="pres">
      <dgm:prSet presAssocID="{0465AA46-F1E3-40F2-B372-68805C6B4628}" presName="node" presStyleLbl="node1" presStyleIdx="1" presStyleCnt="3" custScaleX="30882" custScaleY="16533" custLinFactNeighborX="0" custLinFactNeighborY="-74983">
        <dgm:presLayoutVars>
          <dgm:bulletEnabled val="1"/>
        </dgm:presLayoutVars>
      </dgm:prSet>
      <dgm:spPr/>
    </dgm:pt>
    <dgm:pt modelId="{FD6FC4E9-D094-4325-A056-3BB6E0ED790E}" type="pres">
      <dgm:prSet presAssocID="{C000744C-225C-4BDC-B2C6-4AED4CC8A166}" presName="sibTrans" presStyleLbl="sibTrans2D1" presStyleIdx="1" presStyleCnt="2"/>
      <dgm:spPr/>
    </dgm:pt>
    <dgm:pt modelId="{D7EE756D-FEB2-4161-9746-DCFA4E3F73D4}" type="pres">
      <dgm:prSet presAssocID="{C000744C-225C-4BDC-B2C6-4AED4CC8A166}" presName="connectorText" presStyleLbl="sibTrans2D1" presStyleIdx="1" presStyleCnt="2"/>
      <dgm:spPr/>
    </dgm:pt>
    <dgm:pt modelId="{6E509E17-2A83-49E2-A965-EC359E244455}" type="pres">
      <dgm:prSet presAssocID="{181EF2E8-5C33-4299-BFB4-A5A0CD2C2FFB}" presName="node" presStyleLbl="node1" presStyleIdx="2" presStyleCnt="3" custScaleX="27828" custScaleY="14692" custLinFactNeighborX="-17719" custLinFactNeighborY="-75497">
        <dgm:presLayoutVars>
          <dgm:bulletEnabled val="1"/>
        </dgm:presLayoutVars>
      </dgm:prSet>
      <dgm:spPr/>
    </dgm:pt>
  </dgm:ptLst>
  <dgm:cxnLst>
    <dgm:cxn modelId="{7FC58106-0CF0-4563-A2EB-4EB714C3DC69}" type="presOf" srcId="{C000744C-225C-4BDC-B2C6-4AED4CC8A166}" destId="{FD6FC4E9-D094-4325-A056-3BB6E0ED790E}" srcOrd="0" destOrd="0" presId="urn:microsoft.com/office/officeart/2005/8/layout/process1"/>
    <dgm:cxn modelId="{CD26B70F-A3AA-41BB-8772-E99A134FDACB}" type="presOf" srcId="{A528E436-41E3-4AFF-AED3-6BE5513E51D0}" destId="{EEBA7712-0844-42BA-AB59-CD99B8855AD5}" srcOrd="0" destOrd="0" presId="urn:microsoft.com/office/officeart/2005/8/layout/process1"/>
    <dgm:cxn modelId="{5657E60F-A2AB-4167-82C6-E5E8BF432565}" type="presOf" srcId="{54256DEA-A756-4F84-9265-04814F85B3F6}" destId="{091B4264-8E5A-4E29-A029-EE3F3306A8E8}" srcOrd="0" destOrd="0" presId="urn:microsoft.com/office/officeart/2005/8/layout/process1"/>
    <dgm:cxn modelId="{51E8EB30-716D-4E5E-B884-60EDE3E3568F}" srcId="{A528E436-41E3-4AFF-AED3-6BE5513E51D0}" destId="{181EF2E8-5C33-4299-BFB4-A5A0CD2C2FFB}" srcOrd="2" destOrd="0" parTransId="{E8FEA47C-17D1-455E-9135-9B9651A9A562}" sibTransId="{1C3EF501-61B1-48A0-9DBA-5EA0ABE4A989}"/>
    <dgm:cxn modelId="{DB926D31-04A4-47A2-87FB-04CAF39569D8}" type="presOf" srcId="{181EF2E8-5C33-4299-BFB4-A5A0CD2C2FFB}" destId="{6E509E17-2A83-49E2-A965-EC359E244455}" srcOrd="0" destOrd="0" presId="urn:microsoft.com/office/officeart/2005/8/layout/process1"/>
    <dgm:cxn modelId="{1B0C905D-C362-4CFB-9F08-6D47DF1EECCC}" type="presOf" srcId="{0465AA46-F1E3-40F2-B372-68805C6B4628}" destId="{E2BAA50B-DF1E-4B3C-A5A6-BC0BA7DA14BE}" srcOrd="0" destOrd="0" presId="urn:microsoft.com/office/officeart/2005/8/layout/process1"/>
    <dgm:cxn modelId="{51098055-BA17-4DDF-B334-424B54937429}" type="presOf" srcId="{753B24EF-713B-498F-BD81-1820DFF0BB24}" destId="{6C922C8A-7CA2-42C0-861F-599BAFA1CDD9}" srcOrd="0" destOrd="0" presId="urn:microsoft.com/office/officeart/2005/8/layout/process1"/>
    <dgm:cxn modelId="{60C6E79F-B38B-47A4-B059-AE38C8F6DBE7}" type="presOf" srcId="{C000744C-225C-4BDC-B2C6-4AED4CC8A166}" destId="{D7EE756D-FEB2-4161-9746-DCFA4E3F73D4}" srcOrd="1" destOrd="0" presId="urn:microsoft.com/office/officeart/2005/8/layout/process1"/>
    <dgm:cxn modelId="{D72B03A8-27B7-49DA-BCEF-40FC28B46A82}" srcId="{A528E436-41E3-4AFF-AED3-6BE5513E51D0}" destId="{54256DEA-A756-4F84-9265-04814F85B3F6}" srcOrd="0" destOrd="0" parTransId="{70BBB26B-3F31-4CCE-B3A0-21D6B90277E7}" sibTransId="{753B24EF-713B-498F-BD81-1820DFF0BB24}"/>
    <dgm:cxn modelId="{27E3C6AA-E197-4986-A73A-138CFB4F418F}" srcId="{A528E436-41E3-4AFF-AED3-6BE5513E51D0}" destId="{0465AA46-F1E3-40F2-B372-68805C6B4628}" srcOrd="1" destOrd="0" parTransId="{7187A99A-80FD-4DEB-BC0E-D9A4F44BE135}" sibTransId="{C000744C-225C-4BDC-B2C6-4AED4CC8A166}"/>
    <dgm:cxn modelId="{3F7215B8-F49E-410F-8444-9C22E2651745}" type="presOf" srcId="{753B24EF-713B-498F-BD81-1820DFF0BB24}" destId="{17CA3861-8BAC-44A3-996E-06D69163A603}" srcOrd="1" destOrd="0" presId="urn:microsoft.com/office/officeart/2005/8/layout/process1"/>
    <dgm:cxn modelId="{FF9D3D68-CE86-40F9-8526-36721BDEEBC2}" type="presParOf" srcId="{EEBA7712-0844-42BA-AB59-CD99B8855AD5}" destId="{091B4264-8E5A-4E29-A029-EE3F3306A8E8}" srcOrd="0" destOrd="0" presId="urn:microsoft.com/office/officeart/2005/8/layout/process1"/>
    <dgm:cxn modelId="{F55E145B-5632-4ED0-A1C9-1E2BEDD69ABA}" type="presParOf" srcId="{EEBA7712-0844-42BA-AB59-CD99B8855AD5}" destId="{6C922C8A-7CA2-42C0-861F-599BAFA1CDD9}" srcOrd="1" destOrd="0" presId="urn:microsoft.com/office/officeart/2005/8/layout/process1"/>
    <dgm:cxn modelId="{A0693ACB-2D1F-4F37-9589-52F4DE494D65}" type="presParOf" srcId="{6C922C8A-7CA2-42C0-861F-599BAFA1CDD9}" destId="{17CA3861-8BAC-44A3-996E-06D69163A603}" srcOrd="0" destOrd="0" presId="urn:microsoft.com/office/officeart/2005/8/layout/process1"/>
    <dgm:cxn modelId="{4AE8B382-2236-4ABB-B964-8F2F8DBC7826}" type="presParOf" srcId="{EEBA7712-0844-42BA-AB59-CD99B8855AD5}" destId="{E2BAA50B-DF1E-4B3C-A5A6-BC0BA7DA14BE}" srcOrd="2" destOrd="0" presId="urn:microsoft.com/office/officeart/2005/8/layout/process1"/>
    <dgm:cxn modelId="{01522133-F6F1-4DC9-B12C-46EB7B2F8E55}" type="presParOf" srcId="{EEBA7712-0844-42BA-AB59-CD99B8855AD5}" destId="{FD6FC4E9-D094-4325-A056-3BB6E0ED790E}" srcOrd="3" destOrd="0" presId="urn:microsoft.com/office/officeart/2005/8/layout/process1"/>
    <dgm:cxn modelId="{1AF45049-A35D-4FE9-BE04-9A140B333B96}" type="presParOf" srcId="{FD6FC4E9-D094-4325-A056-3BB6E0ED790E}" destId="{D7EE756D-FEB2-4161-9746-DCFA4E3F73D4}" srcOrd="0" destOrd="0" presId="urn:microsoft.com/office/officeart/2005/8/layout/process1"/>
    <dgm:cxn modelId="{4704D956-04F3-4C47-B8E5-46DC3591E69B}" type="presParOf" srcId="{EEBA7712-0844-42BA-AB59-CD99B8855AD5}" destId="{6E509E17-2A83-49E2-A965-EC359E244455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EF9509-4D63-4AA4-A5BD-D326965678EB}" type="doc">
      <dgm:prSet loTypeId="urn:microsoft.com/office/officeart/2005/8/layout/StepDownProcess" loCatId="process" qsTypeId="urn:microsoft.com/office/officeart/2005/8/quickstyle/3d3" qsCatId="3D" csTypeId="urn:microsoft.com/office/officeart/2005/8/colors/accent3_4" csCatId="accent3" phldr="1"/>
      <dgm:spPr/>
      <dgm:t>
        <a:bodyPr/>
        <a:lstStyle/>
        <a:p>
          <a:endParaRPr lang="zh-CN" altLang="en-US"/>
        </a:p>
      </dgm:t>
    </dgm:pt>
    <dgm:pt modelId="{B786185B-F37A-45FC-8897-DB881A67BC06}">
      <dgm:prSet phldrT="[文本]"/>
      <dgm:spPr/>
      <dgm:t>
        <a:bodyPr/>
        <a:lstStyle/>
        <a:p>
          <a:r>
            <a:rPr lang="zh-CN" altLang="en-US" dirty="0"/>
            <a:t>初始设置</a:t>
          </a:r>
        </a:p>
      </dgm:t>
    </dgm:pt>
    <dgm:pt modelId="{CB00B574-30E0-4623-88AE-06B266F6A27F}" type="parTrans" cxnId="{3BA99946-90E3-4A1E-94EE-40032B5E3A35}">
      <dgm:prSet/>
      <dgm:spPr/>
      <dgm:t>
        <a:bodyPr/>
        <a:lstStyle/>
        <a:p>
          <a:endParaRPr lang="zh-CN" altLang="en-US"/>
        </a:p>
      </dgm:t>
    </dgm:pt>
    <dgm:pt modelId="{F7638006-4FCC-4FA3-98F4-F2AD70777280}" type="sibTrans" cxnId="{3BA99946-90E3-4A1E-94EE-40032B5E3A35}">
      <dgm:prSet/>
      <dgm:spPr/>
      <dgm:t>
        <a:bodyPr/>
        <a:lstStyle/>
        <a:p>
          <a:endParaRPr lang="zh-CN" altLang="en-US"/>
        </a:p>
      </dgm:t>
    </dgm:pt>
    <dgm:pt modelId="{88279106-55CA-4F16-B8B5-0784DD9C6E5F}">
      <dgm:prSet phldrT="[文本]"/>
      <dgm:spPr/>
      <dgm:t>
        <a:bodyPr/>
        <a:lstStyle/>
        <a:p>
          <a:r>
            <a:rPr lang="zh-CN" altLang="en-US" dirty="0"/>
            <a:t>设置试件的初始参数</a:t>
          </a:r>
        </a:p>
      </dgm:t>
    </dgm:pt>
    <dgm:pt modelId="{F339A3CF-5B73-43E8-86E7-A4C8BF1B0825}" type="parTrans" cxnId="{7B9AAECC-E3DD-4EFE-A1EC-743ADF1674B6}">
      <dgm:prSet/>
      <dgm:spPr/>
      <dgm:t>
        <a:bodyPr/>
        <a:lstStyle/>
        <a:p>
          <a:endParaRPr lang="zh-CN" altLang="en-US"/>
        </a:p>
      </dgm:t>
    </dgm:pt>
    <dgm:pt modelId="{40A47256-6D9A-464F-ABE6-ACF3D26E0AFC}" type="sibTrans" cxnId="{7B9AAECC-E3DD-4EFE-A1EC-743ADF1674B6}">
      <dgm:prSet/>
      <dgm:spPr/>
      <dgm:t>
        <a:bodyPr/>
        <a:lstStyle/>
        <a:p>
          <a:endParaRPr lang="zh-CN" altLang="en-US"/>
        </a:p>
      </dgm:t>
    </dgm:pt>
    <dgm:pt modelId="{333CDA72-CC00-48FB-8A2C-CFAA418BDEC7}">
      <dgm:prSet phldrT="[文本]"/>
      <dgm:spPr/>
      <dgm:t>
        <a:bodyPr/>
        <a:lstStyle/>
        <a:p>
          <a:r>
            <a:rPr lang="zh-CN" altLang="en-US" dirty="0"/>
            <a:t>运行</a:t>
          </a:r>
        </a:p>
      </dgm:t>
    </dgm:pt>
    <dgm:pt modelId="{D3C116BD-0090-4F91-B5CF-4F917EFC78E3}" type="parTrans" cxnId="{26078470-D995-4E48-ADEA-6CB9E7046584}">
      <dgm:prSet/>
      <dgm:spPr/>
      <dgm:t>
        <a:bodyPr/>
        <a:lstStyle/>
        <a:p>
          <a:endParaRPr lang="zh-CN" altLang="en-US"/>
        </a:p>
      </dgm:t>
    </dgm:pt>
    <dgm:pt modelId="{3DA6F2BE-F98A-4AB7-8562-DD1C37A99542}" type="sibTrans" cxnId="{26078470-D995-4E48-ADEA-6CB9E7046584}">
      <dgm:prSet/>
      <dgm:spPr/>
      <dgm:t>
        <a:bodyPr/>
        <a:lstStyle/>
        <a:p>
          <a:endParaRPr lang="zh-CN" altLang="en-US"/>
        </a:p>
      </dgm:t>
    </dgm:pt>
    <dgm:pt modelId="{BF33B0AF-764A-4B16-A1A9-029241979482}">
      <dgm:prSet phldrT="[文本]"/>
      <dgm:spPr/>
      <dgm:t>
        <a:bodyPr/>
        <a:lstStyle/>
        <a:p>
          <a:r>
            <a:rPr lang="zh-CN" altLang="en-US" dirty="0"/>
            <a:t>运行流程设置</a:t>
          </a:r>
        </a:p>
      </dgm:t>
    </dgm:pt>
    <dgm:pt modelId="{B55385A7-51D4-4FE8-B0DE-6CF8347DB73B}" type="parTrans" cxnId="{B77D9562-40E0-4190-8D03-C4FE92400DA9}">
      <dgm:prSet/>
      <dgm:spPr/>
      <dgm:t>
        <a:bodyPr/>
        <a:lstStyle/>
        <a:p>
          <a:endParaRPr lang="zh-CN" altLang="en-US"/>
        </a:p>
      </dgm:t>
    </dgm:pt>
    <dgm:pt modelId="{11D8C58A-BE95-4F38-A172-8432FA56E6AA}" type="sibTrans" cxnId="{B77D9562-40E0-4190-8D03-C4FE92400DA9}">
      <dgm:prSet/>
      <dgm:spPr/>
      <dgm:t>
        <a:bodyPr/>
        <a:lstStyle/>
        <a:p>
          <a:endParaRPr lang="zh-CN" altLang="en-US"/>
        </a:p>
      </dgm:t>
    </dgm:pt>
    <dgm:pt modelId="{BB38D0A1-5E6E-4960-8FDC-C0E97FA7250F}">
      <dgm:prSet phldrT="[文本]"/>
      <dgm:spPr/>
      <dgm:t>
        <a:bodyPr/>
        <a:lstStyle/>
        <a:p>
          <a:r>
            <a:rPr lang="zh-CN" altLang="en-US" dirty="0"/>
            <a:t>终止</a:t>
          </a:r>
        </a:p>
      </dgm:t>
    </dgm:pt>
    <dgm:pt modelId="{91B8B74F-2B04-4704-BE27-C8C3D215AF49}" type="parTrans" cxnId="{51B4F2E6-8701-4276-AE92-DC9DAFFA6823}">
      <dgm:prSet/>
      <dgm:spPr/>
      <dgm:t>
        <a:bodyPr/>
        <a:lstStyle/>
        <a:p>
          <a:endParaRPr lang="zh-CN" altLang="en-US"/>
        </a:p>
      </dgm:t>
    </dgm:pt>
    <dgm:pt modelId="{9094835A-22BB-45B1-92E9-D19144664498}" type="sibTrans" cxnId="{51B4F2E6-8701-4276-AE92-DC9DAFFA6823}">
      <dgm:prSet/>
      <dgm:spPr/>
      <dgm:t>
        <a:bodyPr/>
        <a:lstStyle/>
        <a:p>
          <a:endParaRPr lang="zh-CN" altLang="en-US"/>
        </a:p>
      </dgm:t>
    </dgm:pt>
    <dgm:pt modelId="{292E6CAE-2BD9-4CAD-A9C8-A44CB77BAA92}">
      <dgm:prSet phldrT="[文本]"/>
      <dgm:spPr/>
      <dgm:t>
        <a:bodyPr/>
        <a:lstStyle/>
        <a:p>
          <a:r>
            <a:rPr lang="zh-CN" altLang="en-US" dirty="0"/>
            <a:t>设置终止信号跟阈值</a:t>
          </a:r>
        </a:p>
      </dgm:t>
    </dgm:pt>
    <dgm:pt modelId="{3D2E7319-AE28-4253-991C-7381C33C3372}" type="parTrans" cxnId="{B3875A14-7A1B-4B1D-9714-1F8511D89ED1}">
      <dgm:prSet/>
      <dgm:spPr/>
      <dgm:t>
        <a:bodyPr/>
        <a:lstStyle/>
        <a:p>
          <a:endParaRPr lang="zh-CN" altLang="en-US"/>
        </a:p>
      </dgm:t>
    </dgm:pt>
    <dgm:pt modelId="{1C184751-38E2-4F6E-B121-A4CE7297AF84}" type="sibTrans" cxnId="{B3875A14-7A1B-4B1D-9714-1F8511D89ED1}">
      <dgm:prSet/>
      <dgm:spPr/>
      <dgm:t>
        <a:bodyPr/>
        <a:lstStyle/>
        <a:p>
          <a:endParaRPr lang="zh-CN" altLang="en-US"/>
        </a:p>
      </dgm:t>
    </dgm:pt>
    <dgm:pt modelId="{07778F35-ED63-4636-8876-859EBB9493A7}" type="pres">
      <dgm:prSet presAssocID="{0FEF9509-4D63-4AA4-A5BD-D326965678EB}" presName="rootnode" presStyleCnt="0">
        <dgm:presLayoutVars>
          <dgm:chMax/>
          <dgm:chPref/>
          <dgm:dir/>
          <dgm:animLvl val="lvl"/>
        </dgm:presLayoutVars>
      </dgm:prSet>
      <dgm:spPr/>
    </dgm:pt>
    <dgm:pt modelId="{88BAC16B-7A6E-478C-8C7A-5C6279DC4266}" type="pres">
      <dgm:prSet presAssocID="{B786185B-F37A-45FC-8897-DB881A67BC06}" presName="composite" presStyleCnt="0"/>
      <dgm:spPr/>
    </dgm:pt>
    <dgm:pt modelId="{7E5132B9-044C-4C9F-92F4-3F43170A8741}" type="pres">
      <dgm:prSet presAssocID="{B786185B-F37A-45FC-8897-DB881A67BC06}" presName="bentUpArrow1" presStyleLbl="alignImgPlace1" presStyleIdx="0" presStyleCnt="2"/>
      <dgm:spPr/>
    </dgm:pt>
    <dgm:pt modelId="{89A3D010-C3D2-45EF-9C2A-C0E1B6015613}" type="pres">
      <dgm:prSet presAssocID="{B786185B-F37A-45FC-8897-DB881A67BC06}" presName="ParentText" presStyleLbl="node1" presStyleIdx="0" presStyleCnt="3" custLinFactNeighborX="-4" custLinFactNeighborY="-5088">
        <dgm:presLayoutVars>
          <dgm:chMax val="1"/>
          <dgm:chPref val="1"/>
          <dgm:bulletEnabled val="1"/>
        </dgm:presLayoutVars>
      </dgm:prSet>
      <dgm:spPr/>
    </dgm:pt>
    <dgm:pt modelId="{3948A3D7-E517-4FE8-B63B-3EF88CFC4611}" type="pres">
      <dgm:prSet presAssocID="{B786185B-F37A-45FC-8897-DB881A67BC06}" presName="ChildText" presStyleLbl="revTx" presStyleIdx="0" presStyleCnt="3" custScaleX="253905" custScaleY="86476" custLinFactX="7873" custLinFactNeighborX="100000" custLinFactNeighborY="-8339">
        <dgm:presLayoutVars>
          <dgm:chMax val="0"/>
          <dgm:chPref val="0"/>
          <dgm:bulletEnabled val="1"/>
        </dgm:presLayoutVars>
      </dgm:prSet>
      <dgm:spPr/>
    </dgm:pt>
    <dgm:pt modelId="{72E88B48-FF4C-4DFB-8A1E-530EDFABA9AC}" type="pres">
      <dgm:prSet presAssocID="{F7638006-4FCC-4FA3-98F4-F2AD70777280}" presName="sibTrans" presStyleCnt="0"/>
      <dgm:spPr/>
    </dgm:pt>
    <dgm:pt modelId="{29E3CF95-7F2E-41A5-B84F-D06AEACD1675}" type="pres">
      <dgm:prSet presAssocID="{333CDA72-CC00-48FB-8A2C-CFAA418BDEC7}" presName="composite" presStyleCnt="0"/>
      <dgm:spPr/>
    </dgm:pt>
    <dgm:pt modelId="{F51466FA-6245-41B2-BD28-D728C6EFB559}" type="pres">
      <dgm:prSet presAssocID="{333CDA72-CC00-48FB-8A2C-CFAA418BDEC7}" presName="bentUpArrow1" presStyleLbl="alignImgPlace1" presStyleIdx="1" presStyleCnt="2" custLinFactNeighborX="-25797" custLinFactNeighborY="7878"/>
      <dgm:spPr/>
    </dgm:pt>
    <dgm:pt modelId="{E9B93627-E0BA-4491-9C77-88771517DAFC}" type="pres">
      <dgm:prSet presAssocID="{333CDA72-CC00-48FB-8A2C-CFAA418BDEC7}" presName="ParentText" presStyleLbl="node1" presStyleIdx="1" presStyleCnt="3" custLinFactNeighborX="-25823" custLinFactNeighborY="1114">
        <dgm:presLayoutVars>
          <dgm:chMax val="1"/>
          <dgm:chPref val="1"/>
          <dgm:bulletEnabled val="1"/>
        </dgm:presLayoutVars>
      </dgm:prSet>
      <dgm:spPr/>
    </dgm:pt>
    <dgm:pt modelId="{9D206CB9-C2FE-45F8-B3F1-E5EE2A13D1C5}" type="pres">
      <dgm:prSet presAssocID="{333CDA72-CC00-48FB-8A2C-CFAA418BDEC7}" presName="ChildText" presStyleLbl="revTx" presStyleIdx="1" presStyleCnt="3" custScaleX="203812" custScaleY="98894" custLinFactNeighborX="41481" custLinFactNeighborY="3692">
        <dgm:presLayoutVars>
          <dgm:chMax val="0"/>
          <dgm:chPref val="0"/>
          <dgm:bulletEnabled val="1"/>
        </dgm:presLayoutVars>
      </dgm:prSet>
      <dgm:spPr/>
    </dgm:pt>
    <dgm:pt modelId="{8C1A3FB1-D411-4392-AAE5-727FDE561F14}" type="pres">
      <dgm:prSet presAssocID="{3DA6F2BE-F98A-4AB7-8562-DD1C37A99542}" presName="sibTrans" presStyleCnt="0"/>
      <dgm:spPr/>
    </dgm:pt>
    <dgm:pt modelId="{DB30D9FB-C268-4618-B6DF-D3D4F2575949}" type="pres">
      <dgm:prSet presAssocID="{BB38D0A1-5E6E-4960-8FDC-C0E97FA7250F}" presName="composite" presStyleCnt="0"/>
      <dgm:spPr/>
    </dgm:pt>
    <dgm:pt modelId="{AEBC24EF-7829-47DF-A7C1-5C3CB510B52B}" type="pres">
      <dgm:prSet presAssocID="{BB38D0A1-5E6E-4960-8FDC-C0E97FA7250F}" presName="ParentText" presStyleLbl="node1" presStyleIdx="2" presStyleCnt="3" custLinFactNeighborX="-47750" custLinFactNeighborY="11858">
        <dgm:presLayoutVars>
          <dgm:chMax val="1"/>
          <dgm:chPref val="1"/>
          <dgm:bulletEnabled val="1"/>
        </dgm:presLayoutVars>
      </dgm:prSet>
      <dgm:spPr/>
    </dgm:pt>
    <dgm:pt modelId="{FA78A2B7-068E-461C-8430-EC89B08AB119}" type="pres">
      <dgm:prSet presAssocID="{BB38D0A1-5E6E-4960-8FDC-C0E97FA7250F}" presName="FinalChildText" presStyleLbl="revTx" presStyleIdx="2" presStyleCnt="3" custScaleX="181582" custScaleY="131058" custLinFactNeighborX="69940" custLinFactNeighborY="14734">
        <dgm:presLayoutVars>
          <dgm:chMax val="0"/>
          <dgm:chPref val="0"/>
          <dgm:bulletEnabled val="1"/>
        </dgm:presLayoutVars>
      </dgm:prSet>
      <dgm:spPr/>
    </dgm:pt>
  </dgm:ptLst>
  <dgm:cxnLst>
    <dgm:cxn modelId="{B3875A14-7A1B-4B1D-9714-1F8511D89ED1}" srcId="{BB38D0A1-5E6E-4960-8FDC-C0E97FA7250F}" destId="{292E6CAE-2BD9-4CAD-A9C8-A44CB77BAA92}" srcOrd="0" destOrd="0" parTransId="{3D2E7319-AE28-4253-991C-7381C33C3372}" sibTransId="{1C184751-38E2-4F6E-B121-A4CE7297AF84}"/>
    <dgm:cxn modelId="{D521841E-BB2A-49A3-8AAA-E55978F50419}" type="presOf" srcId="{BB38D0A1-5E6E-4960-8FDC-C0E97FA7250F}" destId="{AEBC24EF-7829-47DF-A7C1-5C3CB510B52B}" srcOrd="0" destOrd="0" presId="urn:microsoft.com/office/officeart/2005/8/layout/StepDownProcess"/>
    <dgm:cxn modelId="{E26BA527-915A-4238-8C71-93B0F24D7FCE}" type="presOf" srcId="{333CDA72-CC00-48FB-8A2C-CFAA418BDEC7}" destId="{E9B93627-E0BA-4491-9C77-88771517DAFC}" srcOrd="0" destOrd="0" presId="urn:microsoft.com/office/officeart/2005/8/layout/StepDownProcess"/>
    <dgm:cxn modelId="{E92B745B-716A-4735-9A68-FB8FFF1941AD}" type="presOf" srcId="{88279106-55CA-4F16-B8B5-0784DD9C6E5F}" destId="{3948A3D7-E517-4FE8-B63B-3EF88CFC4611}" srcOrd="0" destOrd="0" presId="urn:microsoft.com/office/officeart/2005/8/layout/StepDownProcess"/>
    <dgm:cxn modelId="{B77D9562-40E0-4190-8D03-C4FE92400DA9}" srcId="{333CDA72-CC00-48FB-8A2C-CFAA418BDEC7}" destId="{BF33B0AF-764A-4B16-A1A9-029241979482}" srcOrd="0" destOrd="0" parTransId="{B55385A7-51D4-4FE8-B0DE-6CF8347DB73B}" sibTransId="{11D8C58A-BE95-4F38-A172-8432FA56E6AA}"/>
    <dgm:cxn modelId="{3BA99946-90E3-4A1E-94EE-40032B5E3A35}" srcId="{0FEF9509-4D63-4AA4-A5BD-D326965678EB}" destId="{B786185B-F37A-45FC-8897-DB881A67BC06}" srcOrd="0" destOrd="0" parTransId="{CB00B574-30E0-4623-88AE-06B266F6A27F}" sibTransId="{F7638006-4FCC-4FA3-98F4-F2AD70777280}"/>
    <dgm:cxn modelId="{26078470-D995-4E48-ADEA-6CB9E7046584}" srcId="{0FEF9509-4D63-4AA4-A5BD-D326965678EB}" destId="{333CDA72-CC00-48FB-8A2C-CFAA418BDEC7}" srcOrd="1" destOrd="0" parTransId="{D3C116BD-0090-4F91-B5CF-4F917EFC78E3}" sibTransId="{3DA6F2BE-F98A-4AB7-8562-DD1C37A99542}"/>
    <dgm:cxn modelId="{A05EA181-764B-48D9-BD15-899B12E37F94}" type="presOf" srcId="{0FEF9509-4D63-4AA4-A5BD-D326965678EB}" destId="{07778F35-ED63-4636-8876-859EBB9493A7}" srcOrd="0" destOrd="0" presId="urn:microsoft.com/office/officeart/2005/8/layout/StepDownProcess"/>
    <dgm:cxn modelId="{51BAC4AA-1D92-4E5F-8CB5-1E542D86C8DE}" type="presOf" srcId="{B786185B-F37A-45FC-8897-DB881A67BC06}" destId="{89A3D010-C3D2-45EF-9C2A-C0E1B6015613}" srcOrd="0" destOrd="0" presId="urn:microsoft.com/office/officeart/2005/8/layout/StepDownProcess"/>
    <dgm:cxn modelId="{7B9AAECC-E3DD-4EFE-A1EC-743ADF1674B6}" srcId="{B786185B-F37A-45FC-8897-DB881A67BC06}" destId="{88279106-55CA-4F16-B8B5-0784DD9C6E5F}" srcOrd="0" destOrd="0" parTransId="{F339A3CF-5B73-43E8-86E7-A4C8BF1B0825}" sibTransId="{40A47256-6D9A-464F-ABE6-ACF3D26E0AFC}"/>
    <dgm:cxn modelId="{D101E8D3-1212-4D6E-9BB3-018DBF1C0352}" type="presOf" srcId="{BF33B0AF-764A-4B16-A1A9-029241979482}" destId="{9D206CB9-C2FE-45F8-B3F1-E5EE2A13D1C5}" srcOrd="0" destOrd="0" presId="urn:microsoft.com/office/officeart/2005/8/layout/StepDownProcess"/>
    <dgm:cxn modelId="{15EA50D7-EAD9-49A6-B0E5-E1BA644F2C86}" type="presOf" srcId="{292E6CAE-2BD9-4CAD-A9C8-A44CB77BAA92}" destId="{FA78A2B7-068E-461C-8430-EC89B08AB119}" srcOrd="0" destOrd="0" presId="urn:microsoft.com/office/officeart/2005/8/layout/StepDownProcess"/>
    <dgm:cxn modelId="{51B4F2E6-8701-4276-AE92-DC9DAFFA6823}" srcId="{0FEF9509-4D63-4AA4-A5BD-D326965678EB}" destId="{BB38D0A1-5E6E-4960-8FDC-C0E97FA7250F}" srcOrd="2" destOrd="0" parTransId="{91B8B74F-2B04-4704-BE27-C8C3D215AF49}" sibTransId="{9094835A-22BB-45B1-92E9-D19144664498}"/>
    <dgm:cxn modelId="{A8BA23B9-4EB1-4A88-BC6D-A253E1211986}" type="presParOf" srcId="{07778F35-ED63-4636-8876-859EBB9493A7}" destId="{88BAC16B-7A6E-478C-8C7A-5C6279DC4266}" srcOrd="0" destOrd="0" presId="urn:microsoft.com/office/officeart/2005/8/layout/StepDownProcess"/>
    <dgm:cxn modelId="{F671EC4E-E536-4BA1-B9D8-19F449E0BFC4}" type="presParOf" srcId="{88BAC16B-7A6E-478C-8C7A-5C6279DC4266}" destId="{7E5132B9-044C-4C9F-92F4-3F43170A8741}" srcOrd="0" destOrd="0" presId="urn:microsoft.com/office/officeart/2005/8/layout/StepDownProcess"/>
    <dgm:cxn modelId="{6CB94C6D-5895-4300-8566-B84E689DE99C}" type="presParOf" srcId="{88BAC16B-7A6E-478C-8C7A-5C6279DC4266}" destId="{89A3D010-C3D2-45EF-9C2A-C0E1B6015613}" srcOrd="1" destOrd="0" presId="urn:microsoft.com/office/officeart/2005/8/layout/StepDownProcess"/>
    <dgm:cxn modelId="{780B3DB4-5C29-43F8-8E9C-20FA7E5A2FAB}" type="presParOf" srcId="{88BAC16B-7A6E-478C-8C7A-5C6279DC4266}" destId="{3948A3D7-E517-4FE8-B63B-3EF88CFC4611}" srcOrd="2" destOrd="0" presId="urn:microsoft.com/office/officeart/2005/8/layout/StepDownProcess"/>
    <dgm:cxn modelId="{4890E2DB-D659-4C11-B6AA-63E1C744840B}" type="presParOf" srcId="{07778F35-ED63-4636-8876-859EBB9493A7}" destId="{72E88B48-FF4C-4DFB-8A1E-530EDFABA9AC}" srcOrd="1" destOrd="0" presId="urn:microsoft.com/office/officeart/2005/8/layout/StepDownProcess"/>
    <dgm:cxn modelId="{24A4D69F-D47F-4998-9608-0B3EB30E9E1B}" type="presParOf" srcId="{07778F35-ED63-4636-8876-859EBB9493A7}" destId="{29E3CF95-7F2E-41A5-B84F-D06AEACD1675}" srcOrd="2" destOrd="0" presId="urn:microsoft.com/office/officeart/2005/8/layout/StepDownProcess"/>
    <dgm:cxn modelId="{A6050FFE-CF7A-427E-816B-5F8CE997B3A0}" type="presParOf" srcId="{29E3CF95-7F2E-41A5-B84F-D06AEACD1675}" destId="{F51466FA-6245-41B2-BD28-D728C6EFB559}" srcOrd="0" destOrd="0" presId="urn:microsoft.com/office/officeart/2005/8/layout/StepDownProcess"/>
    <dgm:cxn modelId="{A2E8B1CF-9FC6-47F4-82D4-F737BB29B85C}" type="presParOf" srcId="{29E3CF95-7F2E-41A5-B84F-D06AEACD1675}" destId="{E9B93627-E0BA-4491-9C77-88771517DAFC}" srcOrd="1" destOrd="0" presId="urn:microsoft.com/office/officeart/2005/8/layout/StepDownProcess"/>
    <dgm:cxn modelId="{688B0BD4-2FEA-4CC8-8945-ABC75D3060CD}" type="presParOf" srcId="{29E3CF95-7F2E-41A5-B84F-D06AEACD1675}" destId="{9D206CB9-C2FE-45F8-B3F1-E5EE2A13D1C5}" srcOrd="2" destOrd="0" presId="urn:microsoft.com/office/officeart/2005/8/layout/StepDownProcess"/>
    <dgm:cxn modelId="{54251D1C-C98D-4C4D-866C-54235E4214B0}" type="presParOf" srcId="{07778F35-ED63-4636-8876-859EBB9493A7}" destId="{8C1A3FB1-D411-4392-AAE5-727FDE561F14}" srcOrd="3" destOrd="0" presId="urn:microsoft.com/office/officeart/2005/8/layout/StepDownProcess"/>
    <dgm:cxn modelId="{1CEFCAC9-F66E-4BC1-B01A-E840B42960A0}" type="presParOf" srcId="{07778F35-ED63-4636-8876-859EBB9493A7}" destId="{DB30D9FB-C268-4618-B6DF-D3D4F2575949}" srcOrd="4" destOrd="0" presId="urn:microsoft.com/office/officeart/2005/8/layout/StepDownProcess"/>
    <dgm:cxn modelId="{FF81DFCB-3C8C-42FE-99ED-E04437AA16B7}" type="presParOf" srcId="{DB30D9FB-C268-4618-B6DF-D3D4F2575949}" destId="{AEBC24EF-7829-47DF-A7C1-5C3CB510B52B}" srcOrd="0" destOrd="0" presId="urn:microsoft.com/office/officeart/2005/8/layout/StepDownProcess"/>
    <dgm:cxn modelId="{94B0F186-6C30-4B2D-B0B2-78BD038E3B2E}" type="presParOf" srcId="{DB30D9FB-C268-4618-B6DF-D3D4F2575949}" destId="{FA78A2B7-068E-461C-8430-EC89B08AB119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683332-6DE8-4855-9541-E884A47E38EC}" type="doc">
      <dgm:prSet loTypeId="urn:microsoft.com/office/officeart/2005/8/layout/orgChart1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5C0CC9EC-9A50-47FE-AE22-9BD0ACC26051}">
      <dgm:prSet phldrT="[文本]"/>
      <dgm:spPr/>
      <dgm:t>
        <a:bodyPr/>
        <a:lstStyle/>
        <a:p>
          <a:r>
            <a:rPr lang="en-US" altLang="zh-CN" dirty="0"/>
            <a:t>MTS</a:t>
          </a:r>
          <a:r>
            <a:rPr lang="zh-CN" altLang="en-US" dirty="0"/>
            <a:t>拉力机</a:t>
          </a:r>
        </a:p>
      </dgm:t>
    </dgm:pt>
    <dgm:pt modelId="{C8D42EDE-82A6-4732-8DCB-C12F6ADEB5B7}" type="parTrans" cxnId="{1665CE30-43C9-483D-892A-02A3EF3E8742}">
      <dgm:prSet/>
      <dgm:spPr/>
      <dgm:t>
        <a:bodyPr/>
        <a:lstStyle/>
        <a:p>
          <a:endParaRPr lang="zh-CN" altLang="en-US"/>
        </a:p>
      </dgm:t>
    </dgm:pt>
    <dgm:pt modelId="{C2949C31-1CD6-4432-AC44-7FD30F872C6E}" type="sibTrans" cxnId="{1665CE30-43C9-483D-892A-02A3EF3E8742}">
      <dgm:prSet/>
      <dgm:spPr/>
      <dgm:t>
        <a:bodyPr/>
        <a:lstStyle/>
        <a:p>
          <a:endParaRPr lang="zh-CN" altLang="en-US"/>
        </a:p>
      </dgm:t>
    </dgm:pt>
    <dgm:pt modelId="{7D52AB50-CED8-4322-84EE-D24D6A1462CA}" type="asst">
      <dgm:prSet phldrT="[文本]"/>
      <dgm:spPr/>
      <dgm:t>
        <a:bodyPr/>
        <a:lstStyle/>
        <a:p>
          <a:r>
            <a:rPr lang="zh-CN" altLang="en-US" dirty="0"/>
            <a:t>原理</a:t>
          </a:r>
        </a:p>
      </dgm:t>
    </dgm:pt>
    <dgm:pt modelId="{C214EB35-058A-492B-ABCC-B5156A73A7A1}" type="parTrans" cxnId="{C06741EA-E75B-403B-B7E3-DFB2B58BE78D}">
      <dgm:prSet/>
      <dgm:spPr/>
      <dgm:t>
        <a:bodyPr/>
        <a:lstStyle/>
        <a:p>
          <a:endParaRPr lang="zh-CN" altLang="en-US"/>
        </a:p>
      </dgm:t>
    </dgm:pt>
    <dgm:pt modelId="{AC9827B7-11BA-41B8-AAF6-89F296EDD40D}" type="sibTrans" cxnId="{C06741EA-E75B-403B-B7E3-DFB2B58BE78D}">
      <dgm:prSet/>
      <dgm:spPr/>
      <dgm:t>
        <a:bodyPr/>
        <a:lstStyle/>
        <a:p>
          <a:endParaRPr lang="zh-CN" altLang="en-US"/>
        </a:p>
      </dgm:t>
    </dgm:pt>
    <dgm:pt modelId="{4B463382-772A-4D07-AAD4-D6FD5FCE882A}">
      <dgm:prSet phldrT="[文本]"/>
      <dgm:spPr/>
      <dgm:t>
        <a:bodyPr/>
        <a:lstStyle/>
        <a:p>
          <a:r>
            <a:rPr lang="zh-CN" altLang="en-US" dirty="0"/>
            <a:t>实验流程</a:t>
          </a:r>
        </a:p>
      </dgm:t>
    </dgm:pt>
    <dgm:pt modelId="{2DCDE0EE-CF3A-422F-9948-3F3AD5FE38F9}" type="parTrans" cxnId="{DE0B105C-468C-44F2-9F26-0CBBB339C609}">
      <dgm:prSet/>
      <dgm:spPr/>
      <dgm:t>
        <a:bodyPr/>
        <a:lstStyle/>
        <a:p>
          <a:endParaRPr lang="zh-CN" altLang="en-US"/>
        </a:p>
      </dgm:t>
    </dgm:pt>
    <dgm:pt modelId="{C410BC5E-4D14-4117-A007-D4F03185AD5F}" type="sibTrans" cxnId="{DE0B105C-468C-44F2-9F26-0CBBB339C609}">
      <dgm:prSet/>
      <dgm:spPr/>
      <dgm:t>
        <a:bodyPr/>
        <a:lstStyle/>
        <a:p>
          <a:endParaRPr lang="zh-CN" altLang="en-US"/>
        </a:p>
      </dgm:t>
    </dgm:pt>
    <dgm:pt modelId="{EFC4AF72-5419-4BB3-B14D-9521113CC8CA}">
      <dgm:prSet phldrT="[文本]"/>
      <dgm:spPr/>
      <dgm:t>
        <a:bodyPr/>
        <a:lstStyle/>
        <a:p>
          <a:r>
            <a:rPr lang="zh-CN" altLang="en-US" dirty="0"/>
            <a:t>编写流程</a:t>
          </a:r>
        </a:p>
      </dgm:t>
    </dgm:pt>
    <dgm:pt modelId="{BC907A27-B0B8-466D-914E-ADC0B96DC03C}" type="parTrans" cxnId="{02861600-14CC-4D68-810D-E93993A2CEAC}">
      <dgm:prSet/>
      <dgm:spPr/>
      <dgm:t>
        <a:bodyPr/>
        <a:lstStyle/>
        <a:p>
          <a:endParaRPr lang="zh-CN" altLang="en-US"/>
        </a:p>
      </dgm:t>
    </dgm:pt>
    <dgm:pt modelId="{7F223826-0AC9-4072-9DAE-14150540EBC2}" type="sibTrans" cxnId="{02861600-14CC-4D68-810D-E93993A2CEAC}">
      <dgm:prSet/>
      <dgm:spPr/>
      <dgm:t>
        <a:bodyPr/>
        <a:lstStyle/>
        <a:p>
          <a:endParaRPr lang="zh-CN" altLang="en-US"/>
        </a:p>
      </dgm:t>
    </dgm:pt>
    <dgm:pt modelId="{0E3A7777-9ECA-4CAB-B6E2-7DE17F51C120}" type="pres">
      <dgm:prSet presAssocID="{4B683332-6DE8-4855-9541-E884A47E38E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42CAE95-68C1-4CD8-B93F-8270CCD1FF49}" type="pres">
      <dgm:prSet presAssocID="{5C0CC9EC-9A50-47FE-AE22-9BD0ACC26051}" presName="hierRoot1" presStyleCnt="0">
        <dgm:presLayoutVars>
          <dgm:hierBranch val="init"/>
        </dgm:presLayoutVars>
      </dgm:prSet>
      <dgm:spPr/>
    </dgm:pt>
    <dgm:pt modelId="{18B7B3E4-7CC0-4DB8-919C-5CE27BEDF136}" type="pres">
      <dgm:prSet presAssocID="{5C0CC9EC-9A50-47FE-AE22-9BD0ACC26051}" presName="rootComposite1" presStyleCnt="0"/>
      <dgm:spPr/>
    </dgm:pt>
    <dgm:pt modelId="{84094E5A-C5CB-4400-8CA6-75EE7A5001DD}" type="pres">
      <dgm:prSet presAssocID="{5C0CC9EC-9A50-47FE-AE22-9BD0ACC26051}" presName="rootText1" presStyleLbl="node0" presStyleIdx="0" presStyleCnt="1">
        <dgm:presLayoutVars>
          <dgm:chPref val="3"/>
        </dgm:presLayoutVars>
      </dgm:prSet>
      <dgm:spPr/>
    </dgm:pt>
    <dgm:pt modelId="{172730AE-0D0E-46FE-B8F2-002A28C3A864}" type="pres">
      <dgm:prSet presAssocID="{5C0CC9EC-9A50-47FE-AE22-9BD0ACC26051}" presName="rootConnector1" presStyleLbl="node1" presStyleIdx="0" presStyleCnt="0"/>
      <dgm:spPr/>
    </dgm:pt>
    <dgm:pt modelId="{8E4AC1E6-F493-4AAA-AE38-488F1C6100DD}" type="pres">
      <dgm:prSet presAssocID="{5C0CC9EC-9A50-47FE-AE22-9BD0ACC26051}" presName="hierChild2" presStyleCnt="0"/>
      <dgm:spPr/>
    </dgm:pt>
    <dgm:pt modelId="{99C4E319-3291-44A7-AD90-71534C9ABF43}" type="pres">
      <dgm:prSet presAssocID="{2DCDE0EE-CF3A-422F-9948-3F3AD5FE38F9}" presName="Name37" presStyleLbl="parChTrans1D2" presStyleIdx="0" presStyleCnt="3"/>
      <dgm:spPr/>
    </dgm:pt>
    <dgm:pt modelId="{8207EA88-D56C-47F3-A4AF-DF1C48120AC2}" type="pres">
      <dgm:prSet presAssocID="{4B463382-772A-4D07-AAD4-D6FD5FCE882A}" presName="hierRoot2" presStyleCnt="0">
        <dgm:presLayoutVars>
          <dgm:hierBranch val="init"/>
        </dgm:presLayoutVars>
      </dgm:prSet>
      <dgm:spPr/>
    </dgm:pt>
    <dgm:pt modelId="{CD3323D7-AF82-4E61-8F7E-9A1F9E89D180}" type="pres">
      <dgm:prSet presAssocID="{4B463382-772A-4D07-AAD4-D6FD5FCE882A}" presName="rootComposite" presStyleCnt="0"/>
      <dgm:spPr/>
    </dgm:pt>
    <dgm:pt modelId="{44D03F5D-2A9D-491B-B154-1A6BD1FD46F0}" type="pres">
      <dgm:prSet presAssocID="{4B463382-772A-4D07-AAD4-D6FD5FCE882A}" presName="rootText" presStyleLbl="node2" presStyleIdx="0" presStyleCnt="2">
        <dgm:presLayoutVars>
          <dgm:chPref val="3"/>
        </dgm:presLayoutVars>
      </dgm:prSet>
      <dgm:spPr/>
    </dgm:pt>
    <dgm:pt modelId="{346DCB7A-8CF8-41FF-B5F8-82AA717EDCDF}" type="pres">
      <dgm:prSet presAssocID="{4B463382-772A-4D07-AAD4-D6FD5FCE882A}" presName="rootConnector" presStyleLbl="node2" presStyleIdx="0" presStyleCnt="2"/>
      <dgm:spPr/>
    </dgm:pt>
    <dgm:pt modelId="{C2A3ACBD-8D1F-4CC4-A45C-FE2144A620F5}" type="pres">
      <dgm:prSet presAssocID="{4B463382-772A-4D07-AAD4-D6FD5FCE882A}" presName="hierChild4" presStyleCnt="0"/>
      <dgm:spPr/>
    </dgm:pt>
    <dgm:pt modelId="{E37C7AC7-5B8B-4BEA-A23A-34B7448BAD01}" type="pres">
      <dgm:prSet presAssocID="{4B463382-772A-4D07-AAD4-D6FD5FCE882A}" presName="hierChild5" presStyleCnt="0"/>
      <dgm:spPr/>
    </dgm:pt>
    <dgm:pt modelId="{9C8AC444-68FC-46E3-B2D3-B4EBE554FB8B}" type="pres">
      <dgm:prSet presAssocID="{BC907A27-B0B8-466D-914E-ADC0B96DC03C}" presName="Name37" presStyleLbl="parChTrans1D2" presStyleIdx="1" presStyleCnt="3"/>
      <dgm:spPr/>
    </dgm:pt>
    <dgm:pt modelId="{80170466-BFA4-4838-B1B2-1359C5DFC3B5}" type="pres">
      <dgm:prSet presAssocID="{EFC4AF72-5419-4BB3-B14D-9521113CC8CA}" presName="hierRoot2" presStyleCnt="0">
        <dgm:presLayoutVars>
          <dgm:hierBranch val="init"/>
        </dgm:presLayoutVars>
      </dgm:prSet>
      <dgm:spPr/>
    </dgm:pt>
    <dgm:pt modelId="{68564384-98DC-40ED-B0D7-9EE3DB5517C2}" type="pres">
      <dgm:prSet presAssocID="{EFC4AF72-5419-4BB3-B14D-9521113CC8CA}" presName="rootComposite" presStyleCnt="0"/>
      <dgm:spPr/>
    </dgm:pt>
    <dgm:pt modelId="{FA621CA0-AF15-4170-BEE4-CD36E2B02E2B}" type="pres">
      <dgm:prSet presAssocID="{EFC4AF72-5419-4BB3-B14D-9521113CC8CA}" presName="rootText" presStyleLbl="node2" presStyleIdx="1" presStyleCnt="2">
        <dgm:presLayoutVars>
          <dgm:chPref val="3"/>
        </dgm:presLayoutVars>
      </dgm:prSet>
      <dgm:spPr/>
    </dgm:pt>
    <dgm:pt modelId="{D4FC3A2E-7FA4-4044-BC2E-D178FA7F9D24}" type="pres">
      <dgm:prSet presAssocID="{EFC4AF72-5419-4BB3-B14D-9521113CC8CA}" presName="rootConnector" presStyleLbl="node2" presStyleIdx="1" presStyleCnt="2"/>
      <dgm:spPr/>
    </dgm:pt>
    <dgm:pt modelId="{ED7CA59B-3929-4F24-BF69-AE181A73AA29}" type="pres">
      <dgm:prSet presAssocID="{EFC4AF72-5419-4BB3-B14D-9521113CC8CA}" presName="hierChild4" presStyleCnt="0"/>
      <dgm:spPr/>
    </dgm:pt>
    <dgm:pt modelId="{FFA43943-8E7F-41FA-BA99-CCA1C4EE6F5F}" type="pres">
      <dgm:prSet presAssocID="{EFC4AF72-5419-4BB3-B14D-9521113CC8CA}" presName="hierChild5" presStyleCnt="0"/>
      <dgm:spPr/>
    </dgm:pt>
    <dgm:pt modelId="{9D3DFCB0-61CA-4332-9E62-83E2B469BFEA}" type="pres">
      <dgm:prSet presAssocID="{5C0CC9EC-9A50-47FE-AE22-9BD0ACC26051}" presName="hierChild3" presStyleCnt="0"/>
      <dgm:spPr/>
    </dgm:pt>
    <dgm:pt modelId="{592B6018-9E86-429D-89AB-9982094DF7B6}" type="pres">
      <dgm:prSet presAssocID="{C214EB35-058A-492B-ABCC-B5156A73A7A1}" presName="Name111" presStyleLbl="parChTrans1D2" presStyleIdx="2" presStyleCnt="3"/>
      <dgm:spPr/>
    </dgm:pt>
    <dgm:pt modelId="{33C155F1-ECB5-4A7C-99BA-749480676861}" type="pres">
      <dgm:prSet presAssocID="{7D52AB50-CED8-4322-84EE-D24D6A1462CA}" presName="hierRoot3" presStyleCnt="0">
        <dgm:presLayoutVars>
          <dgm:hierBranch val="init"/>
        </dgm:presLayoutVars>
      </dgm:prSet>
      <dgm:spPr/>
    </dgm:pt>
    <dgm:pt modelId="{745DEB6A-B99B-4F4D-8AE3-1E4D32736D67}" type="pres">
      <dgm:prSet presAssocID="{7D52AB50-CED8-4322-84EE-D24D6A1462CA}" presName="rootComposite3" presStyleCnt="0"/>
      <dgm:spPr/>
    </dgm:pt>
    <dgm:pt modelId="{B992F72B-6DAB-45E2-8183-62B963CCDBDD}" type="pres">
      <dgm:prSet presAssocID="{7D52AB50-CED8-4322-84EE-D24D6A1462CA}" presName="rootText3" presStyleLbl="asst1" presStyleIdx="0" presStyleCnt="1" custLinFactNeighborX="-46944" custLinFactNeighborY="-20687">
        <dgm:presLayoutVars>
          <dgm:chPref val="3"/>
        </dgm:presLayoutVars>
      </dgm:prSet>
      <dgm:spPr/>
    </dgm:pt>
    <dgm:pt modelId="{77013B91-2425-47E1-86AF-1C3121CDEA46}" type="pres">
      <dgm:prSet presAssocID="{7D52AB50-CED8-4322-84EE-D24D6A1462CA}" presName="rootConnector3" presStyleLbl="asst1" presStyleIdx="0" presStyleCnt="1"/>
      <dgm:spPr/>
    </dgm:pt>
    <dgm:pt modelId="{B2D2FE77-CAB6-4DB1-95FE-6F712EECAED0}" type="pres">
      <dgm:prSet presAssocID="{7D52AB50-CED8-4322-84EE-D24D6A1462CA}" presName="hierChild6" presStyleCnt="0"/>
      <dgm:spPr/>
    </dgm:pt>
    <dgm:pt modelId="{11316BBF-BF92-4055-900C-82038FEA546A}" type="pres">
      <dgm:prSet presAssocID="{7D52AB50-CED8-4322-84EE-D24D6A1462CA}" presName="hierChild7" presStyleCnt="0"/>
      <dgm:spPr/>
    </dgm:pt>
  </dgm:ptLst>
  <dgm:cxnLst>
    <dgm:cxn modelId="{02861600-14CC-4D68-810D-E93993A2CEAC}" srcId="{5C0CC9EC-9A50-47FE-AE22-9BD0ACC26051}" destId="{EFC4AF72-5419-4BB3-B14D-9521113CC8CA}" srcOrd="2" destOrd="0" parTransId="{BC907A27-B0B8-466D-914E-ADC0B96DC03C}" sibTransId="{7F223826-0AC9-4072-9DAE-14150540EBC2}"/>
    <dgm:cxn modelId="{1665CE30-43C9-483D-892A-02A3EF3E8742}" srcId="{4B683332-6DE8-4855-9541-E884A47E38EC}" destId="{5C0CC9EC-9A50-47FE-AE22-9BD0ACC26051}" srcOrd="0" destOrd="0" parTransId="{C8D42EDE-82A6-4732-8DCB-C12F6ADEB5B7}" sibTransId="{C2949C31-1CD6-4432-AC44-7FD30F872C6E}"/>
    <dgm:cxn modelId="{DE0B105C-468C-44F2-9F26-0CBBB339C609}" srcId="{5C0CC9EC-9A50-47FE-AE22-9BD0ACC26051}" destId="{4B463382-772A-4D07-AAD4-D6FD5FCE882A}" srcOrd="1" destOrd="0" parTransId="{2DCDE0EE-CF3A-422F-9948-3F3AD5FE38F9}" sibTransId="{C410BC5E-4D14-4117-A007-D4F03185AD5F}"/>
    <dgm:cxn modelId="{E1443F5F-1A19-4934-AA6C-3B29751A0F16}" type="presOf" srcId="{C214EB35-058A-492B-ABCC-B5156A73A7A1}" destId="{592B6018-9E86-429D-89AB-9982094DF7B6}" srcOrd="0" destOrd="0" presId="urn:microsoft.com/office/officeart/2005/8/layout/orgChart1"/>
    <dgm:cxn modelId="{49BB7D44-8670-4BAF-BD72-1B83C3D711C9}" type="presOf" srcId="{7D52AB50-CED8-4322-84EE-D24D6A1462CA}" destId="{77013B91-2425-47E1-86AF-1C3121CDEA46}" srcOrd="1" destOrd="0" presId="urn:microsoft.com/office/officeart/2005/8/layout/orgChart1"/>
    <dgm:cxn modelId="{87337566-9897-41C4-883D-1C66F20DB93A}" type="presOf" srcId="{EFC4AF72-5419-4BB3-B14D-9521113CC8CA}" destId="{FA621CA0-AF15-4170-BEE4-CD36E2B02E2B}" srcOrd="0" destOrd="0" presId="urn:microsoft.com/office/officeart/2005/8/layout/orgChart1"/>
    <dgm:cxn modelId="{74388F73-2B0B-4066-BE57-179FC9EBCC45}" type="presOf" srcId="{7D52AB50-CED8-4322-84EE-D24D6A1462CA}" destId="{B992F72B-6DAB-45E2-8183-62B963CCDBDD}" srcOrd="0" destOrd="0" presId="urn:microsoft.com/office/officeart/2005/8/layout/orgChart1"/>
    <dgm:cxn modelId="{64993756-5B11-413E-92A0-B6433DEAB258}" type="presOf" srcId="{4B463382-772A-4D07-AAD4-D6FD5FCE882A}" destId="{44D03F5D-2A9D-491B-B154-1A6BD1FD46F0}" srcOrd="0" destOrd="0" presId="urn:microsoft.com/office/officeart/2005/8/layout/orgChart1"/>
    <dgm:cxn modelId="{DADEC277-6FD3-4EBD-8095-4F85D11292F2}" type="presOf" srcId="{4B463382-772A-4D07-AAD4-D6FD5FCE882A}" destId="{346DCB7A-8CF8-41FF-B5F8-82AA717EDCDF}" srcOrd="1" destOrd="0" presId="urn:microsoft.com/office/officeart/2005/8/layout/orgChart1"/>
    <dgm:cxn modelId="{4EA94E7A-78D5-46E5-A6E1-EB6C334F3213}" type="presOf" srcId="{5C0CC9EC-9A50-47FE-AE22-9BD0ACC26051}" destId="{84094E5A-C5CB-4400-8CA6-75EE7A5001DD}" srcOrd="0" destOrd="0" presId="urn:microsoft.com/office/officeart/2005/8/layout/orgChart1"/>
    <dgm:cxn modelId="{2F98097B-EB38-44BB-A474-D2DEEA2858B6}" type="presOf" srcId="{4B683332-6DE8-4855-9541-E884A47E38EC}" destId="{0E3A7777-9ECA-4CAB-B6E2-7DE17F51C120}" srcOrd="0" destOrd="0" presId="urn:microsoft.com/office/officeart/2005/8/layout/orgChart1"/>
    <dgm:cxn modelId="{FDEAB483-6F5F-486A-90E8-DC88B3F241C2}" type="presOf" srcId="{BC907A27-B0B8-466D-914E-ADC0B96DC03C}" destId="{9C8AC444-68FC-46E3-B2D3-B4EBE554FB8B}" srcOrd="0" destOrd="0" presId="urn:microsoft.com/office/officeart/2005/8/layout/orgChart1"/>
    <dgm:cxn modelId="{DAC5BB9B-3836-45B2-BBD4-3E4C138082A3}" type="presOf" srcId="{2DCDE0EE-CF3A-422F-9948-3F3AD5FE38F9}" destId="{99C4E319-3291-44A7-AD90-71534C9ABF43}" srcOrd="0" destOrd="0" presId="urn:microsoft.com/office/officeart/2005/8/layout/orgChart1"/>
    <dgm:cxn modelId="{3700ECA0-B7E9-45D3-BEB1-F51C353384CF}" type="presOf" srcId="{EFC4AF72-5419-4BB3-B14D-9521113CC8CA}" destId="{D4FC3A2E-7FA4-4044-BC2E-D178FA7F9D24}" srcOrd="1" destOrd="0" presId="urn:microsoft.com/office/officeart/2005/8/layout/orgChart1"/>
    <dgm:cxn modelId="{C06741EA-E75B-403B-B7E3-DFB2B58BE78D}" srcId="{5C0CC9EC-9A50-47FE-AE22-9BD0ACC26051}" destId="{7D52AB50-CED8-4322-84EE-D24D6A1462CA}" srcOrd="0" destOrd="0" parTransId="{C214EB35-058A-492B-ABCC-B5156A73A7A1}" sibTransId="{AC9827B7-11BA-41B8-AAF6-89F296EDD40D}"/>
    <dgm:cxn modelId="{4349E7ED-3CA0-43CF-9044-9F24C56B9DFE}" type="presOf" srcId="{5C0CC9EC-9A50-47FE-AE22-9BD0ACC26051}" destId="{172730AE-0D0E-46FE-B8F2-002A28C3A864}" srcOrd="1" destOrd="0" presId="urn:microsoft.com/office/officeart/2005/8/layout/orgChart1"/>
    <dgm:cxn modelId="{5A5C5C20-5D45-439F-9C90-D26B676462E1}" type="presParOf" srcId="{0E3A7777-9ECA-4CAB-B6E2-7DE17F51C120}" destId="{442CAE95-68C1-4CD8-B93F-8270CCD1FF49}" srcOrd="0" destOrd="0" presId="urn:microsoft.com/office/officeart/2005/8/layout/orgChart1"/>
    <dgm:cxn modelId="{8F491B15-99B9-43B8-AA15-2E2541DE16C4}" type="presParOf" srcId="{442CAE95-68C1-4CD8-B93F-8270CCD1FF49}" destId="{18B7B3E4-7CC0-4DB8-919C-5CE27BEDF136}" srcOrd="0" destOrd="0" presId="urn:microsoft.com/office/officeart/2005/8/layout/orgChart1"/>
    <dgm:cxn modelId="{23200A7B-8705-4C90-A3EB-E37D9BF7AF95}" type="presParOf" srcId="{18B7B3E4-7CC0-4DB8-919C-5CE27BEDF136}" destId="{84094E5A-C5CB-4400-8CA6-75EE7A5001DD}" srcOrd="0" destOrd="0" presId="urn:microsoft.com/office/officeart/2005/8/layout/orgChart1"/>
    <dgm:cxn modelId="{4DC5A271-BC20-443C-B36B-1707530C12A6}" type="presParOf" srcId="{18B7B3E4-7CC0-4DB8-919C-5CE27BEDF136}" destId="{172730AE-0D0E-46FE-B8F2-002A28C3A864}" srcOrd="1" destOrd="0" presId="urn:microsoft.com/office/officeart/2005/8/layout/orgChart1"/>
    <dgm:cxn modelId="{31EA38EC-B6BD-4F96-8249-586F02635739}" type="presParOf" srcId="{442CAE95-68C1-4CD8-B93F-8270CCD1FF49}" destId="{8E4AC1E6-F493-4AAA-AE38-488F1C6100DD}" srcOrd="1" destOrd="0" presId="urn:microsoft.com/office/officeart/2005/8/layout/orgChart1"/>
    <dgm:cxn modelId="{224DCF71-7E46-4F5F-A989-37E1C97927E2}" type="presParOf" srcId="{8E4AC1E6-F493-4AAA-AE38-488F1C6100DD}" destId="{99C4E319-3291-44A7-AD90-71534C9ABF43}" srcOrd="0" destOrd="0" presId="urn:microsoft.com/office/officeart/2005/8/layout/orgChart1"/>
    <dgm:cxn modelId="{99F1C45B-A2BF-47F0-8735-B22306441D0F}" type="presParOf" srcId="{8E4AC1E6-F493-4AAA-AE38-488F1C6100DD}" destId="{8207EA88-D56C-47F3-A4AF-DF1C48120AC2}" srcOrd="1" destOrd="0" presId="urn:microsoft.com/office/officeart/2005/8/layout/orgChart1"/>
    <dgm:cxn modelId="{4C25EED9-F315-44FD-9F9A-9F01421B3672}" type="presParOf" srcId="{8207EA88-D56C-47F3-A4AF-DF1C48120AC2}" destId="{CD3323D7-AF82-4E61-8F7E-9A1F9E89D180}" srcOrd="0" destOrd="0" presId="urn:microsoft.com/office/officeart/2005/8/layout/orgChart1"/>
    <dgm:cxn modelId="{057F75B2-7BAB-4C23-8C42-417ADB06E54E}" type="presParOf" srcId="{CD3323D7-AF82-4E61-8F7E-9A1F9E89D180}" destId="{44D03F5D-2A9D-491B-B154-1A6BD1FD46F0}" srcOrd="0" destOrd="0" presId="urn:microsoft.com/office/officeart/2005/8/layout/orgChart1"/>
    <dgm:cxn modelId="{BAA50840-69FA-4C31-85DC-C1B44E0A0DC0}" type="presParOf" srcId="{CD3323D7-AF82-4E61-8F7E-9A1F9E89D180}" destId="{346DCB7A-8CF8-41FF-B5F8-82AA717EDCDF}" srcOrd="1" destOrd="0" presId="urn:microsoft.com/office/officeart/2005/8/layout/orgChart1"/>
    <dgm:cxn modelId="{19AE6F31-1ABE-40F0-BD62-4E2871F668D6}" type="presParOf" srcId="{8207EA88-D56C-47F3-A4AF-DF1C48120AC2}" destId="{C2A3ACBD-8D1F-4CC4-A45C-FE2144A620F5}" srcOrd="1" destOrd="0" presId="urn:microsoft.com/office/officeart/2005/8/layout/orgChart1"/>
    <dgm:cxn modelId="{12D3C4C2-9578-4313-B6C4-4B019F66E3FE}" type="presParOf" srcId="{8207EA88-D56C-47F3-A4AF-DF1C48120AC2}" destId="{E37C7AC7-5B8B-4BEA-A23A-34B7448BAD01}" srcOrd="2" destOrd="0" presId="urn:microsoft.com/office/officeart/2005/8/layout/orgChart1"/>
    <dgm:cxn modelId="{D8514309-0E2E-439D-AC70-20061D1B27D7}" type="presParOf" srcId="{8E4AC1E6-F493-4AAA-AE38-488F1C6100DD}" destId="{9C8AC444-68FC-46E3-B2D3-B4EBE554FB8B}" srcOrd="2" destOrd="0" presId="urn:microsoft.com/office/officeart/2005/8/layout/orgChart1"/>
    <dgm:cxn modelId="{C5753901-4075-411A-9D1D-1E2ABE33FACA}" type="presParOf" srcId="{8E4AC1E6-F493-4AAA-AE38-488F1C6100DD}" destId="{80170466-BFA4-4838-B1B2-1359C5DFC3B5}" srcOrd="3" destOrd="0" presId="urn:microsoft.com/office/officeart/2005/8/layout/orgChart1"/>
    <dgm:cxn modelId="{97F8BF60-E0C9-49A5-B62B-B9E5BAF7F17D}" type="presParOf" srcId="{80170466-BFA4-4838-B1B2-1359C5DFC3B5}" destId="{68564384-98DC-40ED-B0D7-9EE3DB5517C2}" srcOrd="0" destOrd="0" presId="urn:microsoft.com/office/officeart/2005/8/layout/orgChart1"/>
    <dgm:cxn modelId="{38352C98-726E-456E-9B66-127FDCCE7F7A}" type="presParOf" srcId="{68564384-98DC-40ED-B0D7-9EE3DB5517C2}" destId="{FA621CA0-AF15-4170-BEE4-CD36E2B02E2B}" srcOrd="0" destOrd="0" presId="urn:microsoft.com/office/officeart/2005/8/layout/orgChart1"/>
    <dgm:cxn modelId="{211C8A3B-616C-4335-A496-E61DCD9A00A8}" type="presParOf" srcId="{68564384-98DC-40ED-B0D7-9EE3DB5517C2}" destId="{D4FC3A2E-7FA4-4044-BC2E-D178FA7F9D24}" srcOrd="1" destOrd="0" presId="urn:microsoft.com/office/officeart/2005/8/layout/orgChart1"/>
    <dgm:cxn modelId="{0D390E33-F186-4BC7-9D20-8E312388BC48}" type="presParOf" srcId="{80170466-BFA4-4838-B1B2-1359C5DFC3B5}" destId="{ED7CA59B-3929-4F24-BF69-AE181A73AA29}" srcOrd="1" destOrd="0" presId="urn:microsoft.com/office/officeart/2005/8/layout/orgChart1"/>
    <dgm:cxn modelId="{1C1D0D65-33B8-4795-B023-B4BEC69DCA90}" type="presParOf" srcId="{80170466-BFA4-4838-B1B2-1359C5DFC3B5}" destId="{FFA43943-8E7F-41FA-BA99-CCA1C4EE6F5F}" srcOrd="2" destOrd="0" presId="urn:microsoft.com/office/officeart/2005/8/layout/orgChart1"/>
    <dgm:cxn modelId="{36B75945-D146-4A14-B93E-673E8B4FA718}" type="presParOf" srcId="{442CAE95-68C1-4CD8-B93F-8270CCD1FF49}" destId="{9D3DFCB0-61CA-4332-9E62-83E2B469BFEA}" srcOrd="2" destOrd="0" presId="urn:microsoft.com/office/officeart/2005/8/layout/orgChart1"/>
    <dgm:cxn modelId="{549FA7CB-7191-43ED-95F0-42D048252468}" type="presParOf" srcId="{9D3DFCB0-61CA-4332-9E62-83E2B469BFEA}" destId="{592B6018-9E86-429D-89AB-9982094DF7B6}" srcOrd="0" destOrd="0" presId="urn:microsoft.com/office/officeart/2005/8/layout/orgChart1"/>
    <dgm:cxn modelId="{C3CD3858-A31D-49A6-BD6D-02C5C63FA6E0}" type="presParOf" srcId="{9D3DFCB0-61CA-4332-9E62-83E2B469BFEA}" destId="{33C155F1-ECB5-4A7C-99BA-749480676861}" srcOrd="1" destOrd="0" presId="urn:microsoft.com/office/officeart/2005/8/layout/orgChart1"/>
    <dgm:cxn modelId="{11CD0C7A-D45B-4D79-98A3-216B59FCBA55}" type="presParOf" srcId="{33C155F1-ECB5-4A7C-99BA-749480676861}" destId="{745DEB6A-B99B-4F4D-8AE3-1E4D32736D67}" srcOrd="0" destOrd="0" presId="urn:microsoft.com/office/officeart/2005/8/layout/orgChart1"/>
    <dgm:cxn modelId="{184B7914-96DA-44B1-A3CF-106679A38191}" type="presParOf" srcId="{745DEB6A-B99B-4F4D-8AE3-1E4D32736D67}" destId="{B992F72B-6DAB-45E2-8183-62B963CCDBDD}" srcOrd="0" destOrd="0" presId="urn:microsoft.com/office/officeart/2005/8/layout/orgChart1"/>
    <dgm:cxn modelId="{5B32A762-F352-4519-851A-85E2C4C1842B}" type="presParOf" srcId="{745DEB6A-B99B-4F4D-8AE3-1E4D32736D67}" destId="{77013B91-2425-47E1-86AF-1C3121CDEA46}" srcOrd="1" destOrd="0" presId="urn:microsoft.com/office/officeart/2005/8/layout/orgChart1"/>
    <dgm:cxn modelId="{E4C12799-CE77-48BC-AFE4-008F282877CA}" type="presParOf" srcId="{33C155F1-ECB5-4A7C-99BA-749480676861}" destId="{B2D2FE77-CAB6-4DB1-95FE-6F712EECAED0}" srcOrd="1" destOrd="0" presId="urn:microsoft.com/office/officeart/2005/8/layout/orgChart1"/>
    <dgm:cxn modelId="{273D7E25-5730-4D34-8DC3-B47E9B40001D}" type="presParOf" srcId="{33C155F1-ECB5-4A7C-99BA-749480676861}" destId="{11316BBF-BF92-4055-900C-82038FEA54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A9409-D563-4818-9AA3-D670B2984C0B}">
      <dsp:nvSpPr>
        <dsp:cNvPr id="0" name=""/>
        <dsp:cNvSpPr/>
      </dsp:nvSpPr>
      <dsp:spPr>
        <a:xfrm rot="5400000">
          <a:off x="-183393" y="184236"/>
          <a:ext cx="1222624" cy="855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/>
            <a:t>1</a:t>
          </a:r>
          <a:endParaRPr lang="zh-CN" altLang="en-US" sz="2500" kern="1200" dirty="0"/>
        </a:p>
      </dsp:txBody>
      <dsp:txXfrm rot="-5400000">
        <a:off x="1" y="428760"/>
        <a:ext cx="855836" cy="366788"/>
      </dsp:txXfrm>
    </dsp:sp>
    <dsp:sp modelId="{58CC132A-B20F-4C5B-AF30-3FD457D41A12}">
      <dsp:nvSpPr>
        <dsp:cNvPr id="0" name=""/>
        <dsp:cNvSpPr/>
      </dsp:nvSpPr>
      <dsp:spPr>
        <a:xfrm rot="5400000">
          <a:off x="3167115" y="-2279537"/>
          <a:ext cx="794705" cy="5417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转动钥匙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预热油源</a:t>
          </a:r>
        </a:p>
      </dsp:txBody>
      <dsp:txXfrm rot="-5400000">
        <a:off x="855836" y="70536"/>
        <a:ext cx="5378469" cy="717117"/>
      </dsp:txXfrm>
    </dsp:sp>
    <dsp:sp modelId="{CEFED81C-B5D6-4B2A-AB93-697F663F102B}">
      <dsp:nvSpPr>
        <dsp:cNvPr id="0" name=""/>
        <dsp:cNvSpPr/>
      </dsp:nvSpPr>
      <dsp:spPr>
        <a:xfrm rot="5400000">
          <a:off x="-183393" y="1206503"/>
          <a:ext cx="1222624" cy="855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/>
            <a:t>2</a:t>
          </a:r>
          <a:endParaRPr lang="zh-CN" altLang="en-US" sz="2500" kern="1200" dirty="0"/>
        </a:p>
      </dsp:txBody>
      <dsp:txXfrm rot="-5400000">
        <a:off x="1" y="1451027"/>
        <a:ext cx="855836" cy="366788"/>
      </dsp:txXfrm>
    </dsp:sp>
    <dsp:sp modelId="{5D093374-017D-4261-AB0B-256EDD07471F}">
      <dsp:nvSpPr>
        <dsp:cNvPr id="0" name=""/>
        <dsp:cNvSpPr/>
      </dsp:nvSpPr>
      <dsp:spPr>
        <a:xfrm rot="5400000">
          <a:off x="3167115" y="-1288168"/>
          <a:ext cx="794705" cy="5417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等待</a:t>
          </a:r>
          <a:r>
            <a:rPr lang="en-US" altLang="zh-CN" sz="1600" kern="1200" dirty="0"/>
            <a:t>10</a:t>
          </a:r>
          <a:r>
            <a:rPr lang="zh-CN" altLang="en-US" sz="1600" kern="1200" dirty="0"/>
            <a:t>秒左右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摁下绿色的按钮</a:t>
          </a:r>
        </a:p>
      </dsp:txBody>
      <dsp:txXfrm rot="-5400000">
        <a:off x="855836" y="1061905"/>
        <a:ext cx="5378469" cy="717117"/>
      </dsp:txXfrm>
    </dsp:sp>
    <dsp:sp modelId="{AC964E77-1E73-4AF7-837C-6F4A29279B81}">
      <dsp:nvSpPr>
        <dsp:cNvPr id="0" name=""/>
        <dsp:cNvSpPr/>
      </dsp:nvSpPr>
      <dsp:spPr>
        <a:xfrm rot="5400000">
          <a:off x="-183393" y="2228770"/>
          <a:ext cx="1222624" cy="85583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500" kern="1200" dirty="0"/>
            <a:t>3</a:t>
          </a:r>
          <a:endParaRPr lang="zh-CN" altLang="en-US" sz="2500" kern="1200" dirty="0"/>
        </a:p>
      </dsp:txBody>
      <dsp:txXfrm rot="-5400000">
        <a:off x="1" y="2473294"/>
        <a:ext cx="855836" cy="366788"/>
      </dsp:txXfrm>
    </dsp:sp>
    <dsp:sp modelId="{8B61C67C-D436-4D7C-9653-1D07515C1D49}">
      <dsp:nvSpPr>
        <dsp:cNvPr id="0" name=""/>
        <dsp:cNvSpPr/>
      </dsp:nvSpPr>
      <dsp:spPr>
        <a:xfrm rot="5400000">
          <a:off x="3167115" y="-265901"/>
          <a:ext cx="794705" cy="5417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关闭油源时，按照顺序关闭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先关闭绿色按钮，然后转动钥匙，关闭油源</a:t>
          </a:r>
        </a:p>
      </dsp:txBody>
      <dsp:txXfrm rot="-5400000">
        <a:off x="855836" y="2084172"/>
        <a:ext cx="5378469" cy="717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B4264-8E5A-4E29-A029-EE3F3306A8E8}">
      <dsp:nvSpPr>
        <dsp:cNvPr id="0" name=""/>
        <dsp:cNvSpPr/>
      </dsp:nvSpPr>
      <dsp:spPr>
        <a:xfrm>
          <a:off x="0" y="0"/>
          <a:ext cx="1678355" cy="682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打开软件</a:t>
          </a:r>
        </a:p>
      </dsp:txBody>
      <dsp:txXfrm>
        <a:off x="19998" y="19998"/>
        <a:ext cx="1638359" cy="642791"/>
      </dsp:txXfrm>
    </dsp:sp>
    <dsp:sp modelId="{6C922C8A-7CA2-42C0-861F-599BAFA1CDD9}">
      <dsp:nvSpPr>
        <dsp:cNvPr id="0" name=""/>
        <dsp:cNvSpPr/>
      </dsp:nvSpPr>
      <dsp:spPr>
        <a:xfrm rot="21575135">
          <a:off x="2304952" y="-449552"/>
          <a:ext cx="1328456" cy="15510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2304957" y="-137895"/>
        <a:ext cx="929919" cy="930647"/>
      </dsp:txXfrm>
    </dsp:sp>
    <dsp:sp modelId="{E2BAA50B-DF1E-4B3C-A5A6-BC0BA7DA14BE}">
      <dsp:nvSpPr>
        <dsp:cNvPr id="0" name=""/>
        <dsp:cNvSpPr/>
      </dsp:nvSpPr>
      <dsp:spPr>
        <a:xfrm>
          <a:off x="4184812" y="0"/>
          <a:ext cx="1931469" cy="6204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软件视图</a:t>
          </a:r>
        </a:p>
      </dsp:txBody>
      <dsp:txXfrm>
        <a:off x="4202983" y="18171"/>
        <a:ext cx="1895127" cy="584077"/>
      </dsp:txXfrm>
    </dsp:sp>
    <dsp:sp modelId="{FD6FC4E9-D094-4325-A056-3BB6E0ED790E}">
      <dsp:nvSpPr>
        <dsp:cNvPr id="0" name=""/>
        <dsp:cNvSpPr/>
      </dsp:nvSpPr>
      <dsp:spPr>
        <a:xfrm rot="21569509">
          <a:off x="6630874" y="-483298"/>
          <a:ext cx="1091025" cy="155107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/>
        </a:p>
      </dsp:txBody>
      <dsp:txXfrm>
        <a:off x="6630880" y="-171630"/>
        <a:ext cx="763718" cy="930647"/>
      </dsp:txXfrm>
    </dsp:sp>
    <dsp:sp modelId="{6E509E17-2A83-49E2-A965-EC359E244455}">
      <dsp:nvSpPr>
        <dsp:cNvPr id="0" name=""/>
        <dsp:cNvSpPr/>
      </dsp:nvSpPr>
      <dsp:spPr>
        <a:xfrm>
          <a:off x="8174739" y="0"/>
          <a:ext cx="1740461" cy="551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/>
            <a:t>软件操作</a:t>
          </a:r>
        </a:p>
      </dsp:txBody>
      <dsp:txXfrm>
        <a:off x="8190887" y="16148"/>
        <a:ext cx="1708165" cy="519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132B9-044C-4C9F-92F4-3F43170A8741}">
      <dsp:nvSpPr>
        <dsp:cNvPr id="0" name=""/>
        <dsp:cNvSpPr/>
      </dsp:nvSpPr>
      <dsp:spPr>
        <a:xfrm rot="5400000">
          <a:off x="169315" y="1032540"/>
          <a:ext cx="638924" cy="7273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A3D010-C3D2-45EF-9C2A-C0E1B6015613}">
      <dsp:nvSpPr>
        <dsp:cNvPr id="0" name=""/>
        <dsp:cNvSpPr/>
      </dsp:nvSpPr>
      <dsp:spPr>
        <a:xfrm>
          <a:off x="0" y="285973"/>
          <a:ext cx="1075573" cy="752866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初始设置</a:t>
          </a:r>
        </a:p>
      </dsp:txBody>
      <dsp:txXfrm>
        <a:off x="36759" y="322732"/>
        <a:ext cx="1002055" cy="679348"/>
      </dsp:txXfrm>
    </dsp:sp>
    <dsp:sp modelId="{3948A3D7-E517-4FE8-B63B-3EF88CFC4611}">
      <dsp:nvSpPr>
        <dsp:cNvPr id="0" name=""/>
        <dsp:cNvSpPr/>
      </dsp:nvSpPr>
      <dsp:spPr>
        <a:xfrm>
          <a:off x="1317494" y="386486"/>
          <a:ext cx="1986221" cy="52620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300" kern="1200" dirty="0"/>
            <a:t>设置试件的初始参数</a:t>
          </a:r>
        </a:p>
      </dsp:txBody>
      <dsp:txXfrm>
        <a:off x="1317494" y="386486"/>
        <a:ext cx="1986221" cy="526206"/>
      </dsp:txXfrm>
    </dsp:sp>
    <dsp:sp modelId="{F51466FA-6245-41B2-BD28-D728C6EFB559}">
      <dsp:nvSpPr>
        <dsp:cNvPr id="0" name=""/>
        <dsp:cNvSpPr/>
      </dsp:nvSpPr>
      <dsp:spPr>
        <a:xfrm rot="5400000">
          <a:off x="1162382" y="1928592"/>
          <a:ext cx="638924" cy="7273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tint val="50000"/>
            <a:hueOff val="-8524"/>
            <a:satOff val="510"/>
            <a:lumOff val="-223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B93627-E0BA-4491-9C77-88771517DAFC}">
      <dsp:nvSpPr>
        <dsp:cNvPr id="0" name=""/>
        <dsp:cNvSpPr/>
      </dsp:nvSpPr>
      <dsp:spPr>
        <a:xfrm>
          <a:off x="903006" y="1178384"/>
          <a:ext cx="1075573" cy="752866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181102"/>
            <a:satOff val="-6866"/>
            <a:lumOff val="283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运行</a:t>
          </a:r>
        </a:p>
      </dsp:txBody>
      <dsp:txXfrm>
        <a:off x="939765" y="1215143"/>
        <a:ext cx="1002055" cy="679348"/>
      </dsp:txXfrm>
    </dsp:sp>
    <dsp:sp modelId="{9D206CB9-C2FE-45F8-B3F1-E5EE2A13D1C5}">
      <dsp:nvSpPr>
        <dsp:cNvPr id="0" name=""/>
        <dsp:cNvSpPr/>
      </dsp:nvSpPr>
      <dsp:spPr>
        <a:xfrm>
          <a:off x="2174773" y="1267630"/>
          <a:ext cx="1594359" cy="60176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300" kern="1200" dirty="0"/>
            <a:t>运行流程设置</a:t>
          </a:r>
        </a:p>
      </dsp:txBody>
      <dsp:txXfrm>
        <a:off x="2174773" y="1267630"/>
        <a:ext cx="1594359" cy="601769"/>
      </dsp:txXfrm>
    </dsp:sp>
    <dsp:sp modelId="{AEBC24EF-7829-47DF-A7C1-5C3CB510B52B}">
      <dsp:nvSpPr>
        <dsp:cNvPr id="0" name=""/>
        <dsp:cNvSpPr/>
      </dsp:nvSpPr>
      <dsp:spPr>
        <a:xfrm>
          <a:off x="1847879" y="2127680"/>
          <a:ext cx="1075573" cy="752866"/>
        </a:xfrm>
        <a:prstGeom prst="roundRect">
          <a:avLst>
            <a:gd name="adj" fmla="val 16670"/>
          </a:avLst>
        </a:prstGeom>
        <a:solidFill>
          <a:schemeClr val="accent3">
            <a:shade val="50000"/>
            <a:hueOff val="181102"/>
            <a:satOff val="-6866"/>
            <a:lumOff val="2836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700" kern="1200" dirty="0"/>
            <a:t>终止</a:t>
          </a:r>
        </a:p>
      </dsp:txBody>
      <dsp:txXfrm>
        <a:off x="1884638" y="2164439"/>
        <a:ext cx="1002055" cy="679348"/>
      </dsp:txXfrm>
    </dsp:sp>
    <dsp:sp modelId="{FA78A2B7-068E-461C-8430-EC89B08AB119}">
      <dsp:nvSpPr>
        <dsp:cNvPr id="0" name=""/>
        <dsp:cNvSpPr/>
      </dsp:nvSpPr>
      <dsp:spPr>
        <a:xfrm>
          <a:off x="3117982" y="2105371"/>
          <a:ext cx="1420460" cy="79748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1600" kern="1200" dirty="0"/>
            <a:t>设置终止信号跟阈值</a:t>
          </a:r>
        </a:p>
      </dsp:txBody>
      <dsp:txXfrm>
        <a:off x="3117982" y="2105371"/>
        <a:ext cx="1420460" cy="797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B6018-9E86-429D-89AB-9982094DF7B6}">
      <dsp:nvSpPr>
        <dsp:cNvPr id="0" name=""/>
        <dsp:cNvSpPr/>
      </dsp:nvSpPr>
      <dsp:spPr>
        <a:xfrm>
          <a:off x="2416842" y="1210294"/>
          <a:ext cx="1189491" cy="861761"/>
        </a:xfrm>
        <a:custGeom>
          <a:avLst/>
          <a:gdLst/>
          <a:ahLst/>
          <a:cxnLst/>
          <a:rect l="0" t="0" r="0" b="0"/>
          <a:pathLst>
            <a:path>
              <a:moveTo>
                <a:pt x="1189491" y="0"/>
              </a:moveTo>
              <a:lnTo>
                <a:pt x="1189491" y="861761"/>
              </a:lnTo>
              <a:lnTo>
                <a:pt x="0" y="8617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8AC444-68FC-46E3-B2D3-B4EBE554FB8B}">
      <dsp:nvSpPr>
        <dsp:cNvPr id="0" name=""/>
        <dsp:cNvSpPr/>
      </dsp:nvSpPr>
      <dsp:spPr>
        <a:xfrm>
          <a:off x="3606334" y="1210294"/>
          <a:ext cx="1462189" cy="2223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726"/>
              </a:lnTo>
              <a:lnTo>
                <a:pt x="1462189" y="1969726"/>
              </a:lnTo>
              <a:lnTo>
                <a:pt x="1462189" y="222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4E319-3291-44A7-AD90-71534C9ABF43}">
      <dsp:nvSpPr>
        <dsp:cNvPr id="0" name=""/>
        <dsp:cNvSpPr/>
      </dsp:nvSpPr>
      <dsp:spPr>
        <a:xfrm>
          <a:off x="2144144" y="1210294"/>
          <a:ext cx="1462189" cy="2223495"/>
        </a:xfrm>
        <a:custGeom>
          <a:avLst/>
          <a:gdLst/>
          <a:ahLst/>
          <a:cxnLst/>
          <a:rect l="0" t="0" r="0" b="0"/>
          <a:pathLst>
            <a:path>
              <a:moveTo>
                <a:pt x="1462189" y="0"/>
              </a:moveTo>
              <a:lnTo>
                <a:pt x="1462189" y="1969726"/>
              </a:lnTo>
              <a:lnTo>
                <a:pt x="0" y="1969726"/>
              </a:lnTo>
              <a:lnTo>
                <a:pt x="0" y="22234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94E5A-C5CB-4400-8CA6-75EE7A5001DD}">
      <dsp:nvSpPr>
        <dsp:cNvPr id="0" name=""/>
        <dsp:cNvSpPr/>
      </dsp:nvSpPr>
      <dsp:spPr>
        <a:xfrm>
          <a:off x="2397912" y="1873"/>
          <a:ext cx="2416842" cy="1208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kern="1200" dirty="0"/>
            <a:t>MTS</a:t>
          </a:r>
          <a:r>
            <a:rPr lang="zh-CN" altLang="en-US" sz="3600" kern="1200" dirty="0"/>
            <a:t>拉力机</a:t>
          </a:r>
        </a:p>
      </dsp:txBody>
      <dsp:txXfrm>
        <a:off x="2397912" y="1873"/>
        <a:ext cx="2416842" cy="1208421"/>
      </dsp:txXfrm>
    </dsp:sp>
    <dsp:sp modelId="{44D03F5D-2A9D-491B-B154-1A6BD1FD46F0}">
      <dsp:nvSpPr>
        <dsp:cNvPr id="0" name=""/>
        <dsp:cNvSpPr/>
      </dsp:nvSpPr>
      <dsp:spPr>
        <a:xfrm>
          <a:off x="935723" y="3433789"/>
          <a:ext cx="2416842" cy="1208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实验流程</a:t>
          </a:r>
        </a:p>
      </dsp:txBody>
      <dsp:txXfrm>
        <a:off x="935723" y="3433789"/>
        <a:ext cx="2416842" cy="1208421"/>
      </dsp:txXfrm>
    </dsp:sp>
    <dsp:sp modelId="{FA621CA0-AF15-4170-BEE4-CD36E2B02E2B}">
      <dsp:nvSpPr>
        <dsp:cNvPr id="0" name=""/>
        <dsp:cNvSpPr/>
      </dsp:nvSpPr>
      <dsp:spPr>
        <a:xfrm>
          <a:off x="3860102" y="3433789"/>
          <a:ext cx="2416842" cy="1208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编写流程</a:t>
          </a:r>
        </a:p>
      </dsp:txBody>
      <dsp:txXfrm>
        <a:off x="3860102" y="3433789"/>
        <a:ext cx="2416842" cy="1208421"/>
      </dsp:txXfrm>
    </dsp:sp>
    <dsp:sp modelId="{B992F72B-6DAB-45E2-8183-62B963CCDBDD}">
      <dsp:nvSpPr>
        <dsp:cNvPr id="0" name=""/>
        <dsp:cNvSpPr/>
      </dsp:nvSpPr>
      <dsp:spPr>
        <a:xfrm>
          <a:off x="0" y="1467845"/>
          <a:ext cx="2416842" cy="12084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kern="1200" dirty="0"/>
            <a:t>原理</a:t>
          </a:r>
        </a:p>
      </dsp:txBody>
      <dsp:txXfrm>
        <a:off x="0" y="1467845"/>
        <a:ext cx="2416842" cy="1208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1231B-6CBA-4340-8387-F8DBBF9DC7F6}" type="datetimeFigureOut">
              <a:rPr lang="zh-CN" altLang="en-US" smtClean="0"/>
              <a:t>2019/11/14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3CDD8-BA10-422F-88E7-41AB2DF8A5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E11B9791-3A4E-4FA9-AFE3-0BFDAC0313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21D1-1C89-44EE-8527-A1F5A9EDA213}" type="slidenum">
              <a:rPr kumimoji="0" lang="zh-CN" altLang="en-GB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8FC6E73-4BE8-41DC-8EC9-CA93B51AA6E9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A9BE395-4CFB-484D-A2E2-DB2C6AEECF9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各位专家，委员，大家上午好。</a:t>
            </a:r>
          </a:p>
          <a:p>
            <a:pPr eaLnBrk="1" hangingPunct="1"/>
            <a:r>
              <a:rPr lang="zh-CN" altLang="en-US"/>
              <a:t>下面我就重点实验室战略思路及主要研究项目给大家做个简短汇报。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  <a:endParaRPr lang="nl-NL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1240414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  <a:endParaRPr lang="nl-NL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8921704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3217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637D8DF-210B-448B-B3FD-672F7B08C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36000" y="5837238"/>
            <a:ext cx="2540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DE10869-AFFF-4641-B3E7-3DDF8A3408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35528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5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C1F15"/>
                </a:solidFill>
                <a:latin typeface="Liberation Sans Narrow"/>
                <a:cs typeface="Liberation Sans Narrow"/>
              </a:defRPr>
            </a:lvl1pPr>
          </a:lstStyle>
          <a:p>
            <a:pPr marL="12700">
              <a:spcBef>
                <a:spcPts val="30"/>
              </a:spcBef>
            </a:pPr>
            <a:r>
              <a:rPr lang="en-US" altLang="zh-CN" spc="-5"/>
              <a:t>9/5/2019</a:t>
            </a:r>
            <a:endParaRPr lang="en-US" altLang="zh-CN" spc="-5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C1F15"/>
                </a:solidFill>
                <a:latin typeface="Liberation Sans Narrow"/>
                <a:cs typeface="Liberation Sans Narrow"/>
              </a:defRPr>
            </a:lvl1pPr>
          </a:lstStyle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6546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0070C0"/>
            </a:gs>
            <a:gs pos="41000">
              <a:srgbClr val="00277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E26298-E5BD-4070-942B-EC3E3C56889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B6FBF9F-0F4A-4B4A-82CA-A8A706E10EF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</a:p>
        </p:txBody>
      </p:sp>
      <p:pic>
        <p:nvPicPr>
          <p:cNvPr id="1028" name="Picture 2" descr="C:\Users\dell\Documents\SZU 2012\Key Lab\Pic bank\logo-white.png">
            <a:extLst>
              <a:ext uri="{FF2B5EF4-FFF2-40B4-BE49-F238E27FC236}">
                <a16:creationId xmlns:a16="http://schemas.microsoft.com/office/drawing/2014/main" id="{481F88E8-382A-48C2-8D4D-56BA84FEA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34" y="6210300"/>
            <a:ext cx="296756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C:\Users\dell\Documents\SZU 2012\Key Lab\Pic bank\光线-斜.png">
            <a:extLst>
              <a:ext uri="{FF2B5EF4-FFF2-40B4-BE49-F238E27FC236}">
                <a16:creationId xmlns:a16="http://schemas.microsoft.com/office/drawing/2014/main" id="{407FAEF3-7274-43FB-85F2-895E8C9607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33" y="1828800"/>
            <a:ext cx="882226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FF99F56-E60A-4897-8C1D-E632D4A9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4133" y="6178769"/>
            <a:ext cx="2370667" cy="492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09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11" Type="http://schemas.openxmlformats.org/officeDocument/2006/relationships/comments" Target="../comments/comment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0C0"/>
            </a:gs>
            <a:gs pos="41000">
              <a:srgbClr val="00277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13BE6-9E43-40FA-AFF4-FE9B6C04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31" y="1196651"/>
            <a:ext cx="5887616" cy="1721498"/>
          </a:xfrm>
        </p:spPr>
        <p:txBody>
          <a:bodyPr>
            <a:normAutofit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</a:rPr>
              <a:t>MTS</a:t>
            </a:r>
            <a:r>
              <a:rPr lang="zh-CN" altLang="en-US" sz="7200" dirty="0">
                <a:solidFill>
                  <a:schemeClr val="bg1"/>
                </a:solidFill>
              </a:rPr>
              <a:t>拉力机</a:t>
            </a:r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C1EB6316-F3A3-413C-8429-055913BAB7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/>
        </p:blipFill>
        <p:spPr>
          <a:xfrm>
            <a:off x="6555823" y="1576107"/>
            <a:ext cx="4941046" cy="3705785"/>
          </a:xfr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CBB3C25-9F0B-4022-BE98-6624141D1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基本原理与操作流程讲解</a:t>
            </a:r>
          </a:p>
        </p:txBody>
      </p:sp>
    </p:spTree>
    <p:extLst>
      <p:ext uri="{BB962C8B-B14F-4D97-AF65-F5344CB8AC3E}">
        <p14:creationId xmlns:p14="http://schemas.microsoft.com/office/powerpoint/2010/main" val="882352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2B8EB8AD-C499-47A4-AD60-4FD7E7FF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软件的介绍</a:t>
            </a:r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989527CB-78D0-4DA9-B43B-FCC3917F7E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547138"/>
              </p:ext>
            </p:extLst>
          </p:nvPr>
        </p:nvGraphicFramePr>
        <p:xfrm>
          <a:off x="629174" y="1752600"/>
          <a:ext cx="10363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7ABE99-0AAD-44C4-9187-D834AE6AEAE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674FFFB0-8767-435E-A6FF-2F54C8D24722}"/>
              </a:ext>
            </a:extLst>
          </p:cNvPr>
          <p:cNvSpPr/>
          <p:nvPr/>
        </p:nvSpPr>
        <p:spPr>
          <a:xfrm>
            <a:off x="1739317" y="2821224"/>
            <a:ext cx="1185645" cy="2914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FB98C70A-5543-4B89-8FCB-B18EAAE618F0}"/>
              </a:ext>
            </a:extLst>
          </p:cNvPr>
          <p:cNvSpPr/>
          <p:nvPr/>
        </p:nvSpPr>
        <p:spPr>
          <a:xfrm>
            <a:off x="4672668" y="2751589"/>
            <a:ext cx="5184397" cy="29841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494D75D-D809-4471-950E-E9B445198973}"/>
              </a:ext>
            </a:extLst>
          </p:cNvPr>
          <p:cNvSpPr/>
          <p:nvPr/>
        </p:nvSpPr>
        <p:spPr bwMode="auto">
          <a:xfrm>
            <a:off x="2309769" y="2821224"/>
            <a:ext cx="590027" cy="57876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箭头: 燕尾形 26">
            <a:extLst>
              <a:ext uri="{FF2B5EF4-FFF2-40B4-BE49-F238E27FC236}">
                <a16:creationId xmlns:a16="http://schemas.microsoft.com/office/drawing/2014/main" id="{911FEB37-DF92-4341-9B69-2A4C6339D3D3}"/>
              </a:ext>
            </a:extLst>
          </p:cNvPr>
          <p:cNvSpPr/>
          <p:nvPr/>
        </p:nvSpPr>
        <p:spPr bwMode="auto">
          <a:xfrm>
            <a:off x="3171039" y="3640822"/>
            <a:ext cx="1300293" cy="729842"/>
          </a:xfrm>
          <a:prstGeom prst="notch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箭头: 燕尾形 27">
            <a:extLst>
              <a:ext uri="{FF2B5EF4-FFF2-40B4-BE49-F238E27FC236}">
                <a16:creationId xmlns:a16="http://schemas.microsoft.com/office/drawing/2014/main" id="{3EF3716E-30FE-418C-A175-2313B9A57AAA}"/>
              </a:ext>
            </a:extLst>
          </p:cNvPr>
          <p:cNvSpPr/>
          <p:nvPr/>
        </p:nvSpPr>
        <p:spPr bwMode="auto">
          <a:xfrm>
            <a:off x="3171039" y="3682767"/>
            <a:ext cx="1300293" cy="687897"/>
          </a:xfrm>
          <a:prstGeom prst="notched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596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5">
            <a:extLst>
              <a:ext uri="{FF2B5EF4-FFF2-40B4-BE49-F238E27FC236}">
                <a16:creationId xmlns:a16="http://schemas.microsoft.com/office/drawing/2014/main" id="{DD0BFAD5-BFBF-41F4-BD57-BB2D694BB345}"/>
              </a:ext>
            </a:extLst>
          </p:cNvPr>
          <p:cNvSpPr/>
          <p:nvPr/>
        </p:nvSpPr>
        <p:spPr>
          <a:xfrm>
            <a:off x="-16777" y="0"/>
            <a:ext cx="12192000" cy="6132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2F9D5E1-BC96-4223-BFF2-DA9593572448}"/>
              </a:ext>
            </a:extLst>
          </p:cNvPr>
          <p:cNvCxnSpPr/>
          <p:nvPr/>
        </p:nvCxnSpPr>
        <p:spPr bwMode="auto">
          <a:xfrm flipH="1" flipV="1">
            <a:off x="864066" y="1719742"/>
            <a:ext cx="1367406" cy="78856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椭圆 4">
            <a:extLst>
              <a:ext uri="{FF2B5EF4-FFF2-40B4-BE49-F238E27FC236}">
                <a16:creationId xmlns:a16="http://schemas.microsoft.com/office/drawing/2014/main" id="{7B00590A-150C-4179-AC4A-316288789535}"/>
              </a:ext>
            </a:extLst>
          </p:cNvPr>
          <p:cNvSpPr/>
          <p:nvPr/>
        </p:nvSpPr>
        <p:spPr bwMode="auto">
          <a:xfrm>
            <a:off x="2239861" y="2290194"/>
            <a:ext cx="1317071" cy="75501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F2E4979-64AA-45B8-99AD-A6F47F00B259}"/>
              </a:ext>
            </a:extLst>
          </p:cNvPr>
          <p:cNvSpPr/>
          <p:nvPr/>
        </p:nvSpPr>
        <p:spPr bwMode="auto">
          <a:xfrm>
            <a:off x="2231472" y="2406589"/>
            <a:ext cx="570453" cy="10968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点击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模板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右大括号 7">
            <a:extLst>
              <a:ext uri="{FF2B5EF4-FFF2-40B4-BE49-F238E27FC236}">
                <a16:creationId xmlns:a16="http://schemas.microsoft.com/office/drawing/2014/main" id="{EFED79D2-364C-4292-AB83-557DEC71DBCA}"/>
              </a:ext>
            </a:extLst>
          </p:cNvPr>
          <p:cNvSpPr/>
          <p:nvPr/>
        </p:nvSpPr>
        <p:spPr bwMode="auto">
          <a:xfrm>
            <a:off x="4077050" y="1476461"/>
            <a:ext cx="159390" cy="930127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530185B-3D99-46F0-AD37-94025FE62423}"/>
              </a:ext>
            </a:extLst>
          </p:cNvPr>
          <p:cNvSpPr/>
          <p:nvPr/>
        </p:nvSpPr>
        <p:spPr bwMode="auto">
          <a:xfrm rot="16200000">
            <a:off x="4978867" y="943759"/>
            <a:ext cx="687898" cy="20049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不同实验类型的模板</a:t>
            </a: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B10E7556-7519-4D91-A724-479D425A6E2E}"/>
              </a:ext>
            </a:extLst>
          </p:cNvPr>
          <p:cNvSpPr/>
          <p:nvPr/>
        </p:nvSpPr>
        <p:spPr bwMode="auto">
          <a:xfrm>
            <a:off x="4941116" y="2406588"/>
            <a:ext cx="746620" cy="75501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6F305D3-3CB9-4B4B-816E-676684792DB4}"/>
              </a:ext>
            </a:extLst>
          </p:cNvPr>
          <p:cNvSpPr/>
          <p:nvPr/>
        </p:nvSpPr>
        <p:spPr bwMode="auto">
          <a:xfrm rot="16200000">
            <a:off x="4906511" y="2775704"/>
            <a:ext cx="916503" cy="192107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选择自己需要用到的模板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需</a:t>
            </a:r>
          </a:p>
        </p:txBody>
      </p:sp>
    </p:spTree>
    <p:extLst>
      <p:ext uri="{BB962C8B-B14F-4D97-AF65-F5344CB8AC3E}">
        <p14:creationId xmlns:p14="http://schemas.microsoft.com/office/powerpoint/2010/main" val="4018238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FCED7-8C41-414A-B287-6077ACFBE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 algn="l">
              <a:buFont typeface="Wingdings" panose="05000000000000000000" pitchFamily="2" charset="2"/>
              <a:buChar char="u"/>
            </a:pPr>
            <a:r>
              <a:rPr lang="zh-CN" altLang="en-US" sz="2800" dirty="0"/>
              <a:t>实验类型针对不同的模板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3706AD5-571D-45E6-A368-34B62182A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176" y="1635853"/>
            <a:ext cx="10497424" cy="44601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8625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DEA49A4C-9109-479B-8345-3E2701032E69}"/>
              </a:ext>
            </a:extLst>
          </p:cNvPr>
          <p:cNvSpPr/>
          <p:nvPr/>
        </p:nvSpPr>
        <p:spPr>
          <a:xfrm>
            <a:off x="1608764" y="1549250"/>
            <a:ext cx="9105899" cy="42245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F7B453-6642-4C7D-B7FF-F0183C8C54A4}"/>
              </a:ext>
            </a:extLst>
          </p:cNvPr>
          <p:cNvSpPr/>
          <p:nvPr/>
        </p:nvSpPr>
        <p:spPr bwMode="auto">
          <a:xfrm>
            <a:off x="4932727" y="343949"/>
            <a:ext cx="2457974" cy="7408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CCDEF08-09E5-4913-816D-46BE6AA3C017}"/>
              </a:ext>
            </a:extLst>
          </p:cNvPr>
          <p:cNvSpPr/>
          <p:nvPr/>
        </p:nvSpPr>
        <p:spPr bwMode="auto">
          <a:xfrm>
            <a:off x="4530055" y="343949"/>
            <a:ext cx="3246539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14A5833-38BB-4EF0-B6CB-8B30BE6496C3}"/>
              </a:ext>
            </a:extLst>
          </p:cNvPr>
          <p:cNvSpPr txBox="1"/>
          <p:nvPr/>
        </p:nvSpPr>
        <p:spPr>
          <a:xfrm>
            <a:off x="1886998" y="714351"/>
            <a:ext cx="420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/>
                </a:solidFill>
              </a:rPr>
              <a:t>运行时的参数调整</a:t>
            </a:r>
          </a:p>
        </p:txBody>
      </p:sp>
      <p:sp>
        <p:nvSpPr>
          <p:cNvPr id="7" name="右大括号 6">
            <a:extLst>
              <a:ext uri="{FF2B5EF4-FFF2-40B4-BE49-F238E27FC236}">
                <a16:creationId xmlns:a16="http://schemas.microsoft.com/office/drawing/2014/main" id="{8E680DEF-83D0-41AA-8373-305249A6D386}"/>
              </a:ext>
            </a:extLst>
          </p:cNvPr>
          <p:cNvSpPr/>
          <p:nvPr/>
        </p:nvSpPr>
        <p:spPr bwMode="auto">
          <a:xfrm>
            <a:off x="4672668" y="1845578"/>
            <a:ext cx="260059" cy="830510"/>
          </a:xfrm>
          <a:prstGeom prst="rightBrac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E688B9E-B754-4B4C-BADA-6457C0C57E97}"/>
              </a:ext>
            </a:extLst>
          </p:cNvPr>
          <p:cNvSpPr/>
          <p:nvPr/>
        </p:nvSpPr>
        <p:spPr bwMode="auto">
          <a:xfrm>
            <a:off x="5285063" y="1921079"/>
            <a:ext cx="3036815" cy="687897"/>
          </a:xfrm>
          <a:prstGeom prst="round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这里可以调节实验试块的一些参数，采集频率等</a:t>
            </a:r>
          </a:p>
        </p:txBody>
      </p:sp>
    </p:spTree>
    <p:extLst>
      <p:ext uri="{BB962C8B-B14F-4D97-AF65-F5344CB8AC3E}">
        <p14:creationId xmlns:p14="http://schemas.microsoft.com/office/powerpoint/2010/main" val="759031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1" y="388366"/>
            <a:ext cx="7359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2800" spc="-5" dirty="0">
                <a:solidFill>
                  <a:srgbClr val="CC0000"/>
                </a:solidFill>
                <a:latin typeface="Droid Sans Fallback"/>
                <a:cs typeface="Droid Sans Fallback"/>
              </a:rPr>
              <a:t>仪表</a:t>
            </a:r>
            <a:endParaRPr sz="2800" dirty="0">
              <a:solidFill>
                <a:prstClr val="black"/>
              </a:solidFill>
              <a:latin typeface="Droid Sans Fallback"/>
              <a:cs typeface="Droid Sans Fallb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9940" y="1322578"/>
            <a:ext cx="1386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tabLst>
                <a:tab pos="354965" algn="l"/>
              </a:tabLst>
            </a:pPr>
            <a:r>
              <a:rPr dirty="0">
                <a:solidFill>
                  <a:srgbClr val="CC0000"/>
                </a:solidFill>
                <a:latin typeface="Liberation Sans Narrow"/>
                <a:cs typeface="Liberation Sans Narrow"/>
              </a:rPr>
              <a:t>»	</a:t>
            </a:r>
            <a:r>
              <a:rPr dirty="0"/>
              <a:t>数</a:t>
            </a:r>
            <a:r>
              <a:rPr spc="-5" dirty="0"/>
              <a:t>字</a:t>
            </a:r>
            <a:r>
              <a:rPr dirty="0"/>
              <a:t>仪表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2238588" y="6516650"/>
            <a:ext cx="574887" cy="15773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defTabSz="914400">
              <a:spcBef>
                <a:spcPts val="30"/>
              </a:spcBef>
            </a:pPr>
            <a:r>
              <a:rPr spc="-5" dirty="0"/>
              <a:t>9/5/2019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14001495" y="6516650"/>
            <a:ext cx="642620" cy="15773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70485" defTabSz="914400">
              <a:spcBef>
                <a:spcPts val="30"/>
              </a:spcBef>
            </a:pPr>
            <a:r>
              <a:rPr spc="-5" dirty="0"/>
              <a:t>Page</a:t>
            </a:r>
            <a:r>
              <a:rPr spc="-60" dirty="0"/>
              <a:t> </a:t>
            </a:r>
            <a:fld id="{81D60167-4931-47E6-BA6A-407CBD079E47}" type="slidenum">
              <a:rPr spc="-5" dirty="0"/>
              <a:pPr marL="70485" defTabSz="914400">
                <a:spcBef>
                  <a:spcPts val="30"/>
                </a:spcBef>
              </a:pPr>
              <a:t>14</a:t>
            </a:fld>
            <a:endParaRPr spc="-5" dirty="0"/>
          </a:p>
        </p:txBody>
      </p:sp>
      <p:sp>
        <p:nvSpPr>
          <p:cNvPr id="4" name="object 4"/>
          <p:cNvSpPr/>
          <p:nvPr/>
        </p:nvSpPr>
        <p:spPr>
          <a:xfrm>
            <a:off x="7848601" y="2401823"/>
            <a:ext cx="2343911" cy="182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0" y="4306824"/>
            <a:ext cx="9144000" cy="10073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0288" y="1981200"/>
            <a:ext cx="2875788" cy="2247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83891" y="1982723"/>
            <a:ext cx="1304544" cy="2247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F0848C9-AFCB-4098-B4E1-57A279E1F4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15</a:t>
            </a:fld>
            <a:endParaRPr spc="-5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3D2F71C1-0A63-469D-97E7-657B5A47416A}"/>
              </a:ext>
            </a:extLst>
          </p:cNvPr>
          <p:cNvSpPr/>
          <p:nvPr/>
        </p:nvSpPr>
        <p:spPr>
          <a:xfrm>
            <a:off x="0" y="-1"/>
            <a:ext cx="6761527" cy="5897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D5EBE5-4A78-4A94-9D16-3FA9CD18D538}"/>
              </a:ext>
            </a:extLst>
          </p:cNvPr>
          <p:cNvSpPr txBox="1"/>
          <p:nvPr/>
        </p:nvSpPr>
        <p:spPr>
          <a:xfrm>
            <a:off x="2843868" y="503339"/>
            <a:ext cx="2357306" cy="4572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20B3AE0-DBEA-43D1-8A3C-1771AEA042F9}"/>
              </a:ext>
            </a:extLst>
          </p:cNvPr>
          <p:cNvCxnSpPr>
            <a:cxnSpLocks/>
          </p:cNvCxnSpPr>
          <p:nvPr/>
        </p:nvCxnSpPr>
        <p:spPr bwMode="auto">
          <a:xfrm flipH="1">
            <a:off x="5268287" y="704675"/>
            <a:ext cx="2063691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41FB933-1BE6-4835-8888-CC3333E3BCFC}"/>
              </a:ext>
            </a:extLst>
          </p:cNvPr>
          <p:cNvSpPr txBox="1"/>
          <p:nvPr/>
        </p:nvSpPr>
        <p:spPr>
          <a:xfrm>
            <a:off x="7566870" y="343949"/>
            <a:ext cx="2860646" cy="171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062EAC3-AAD3-40C2-86FC-573779F65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978" y="220385"/>
            <a:ext cx="3095538" cy="3095538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CBB5BC9-4E7D-4A12-9D94-9A55C85DF735}"/>
              </a:ext>
            </a:extLst>
          </p:cNvPr>
          <p:cNvSpPr/>
          <p:nvPr/>
        </p:nvSpPr>
        <p:spPr bwMode="auto">
          <a:xfrm>
            <a:off x="7478785" y="4051883"/>
            <a:ext cx="2860646" cy="1426128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软件的按钮对应的控制器上的按钮，点击开始，实验就可以进行了</a:t>
            </a:r>
          </a:p>
        </p:txBody>
      </p:sp>
      <p:sp>
        <p:nvSpPr>
          <p:cNvPr id="16" name="箭头: 左 15">
            <a:extLst>
              <a:ext uri="{FF2B5EF4-FFF2-40B4-BE49-F238E27FC236}">
                <a16:creationId xmlns:a16="http://schemas.microsoft.com/office/drawing/2014/main" id="{FED996E2-320C-439B-B0EF-57C9514B6811}"/>
              </a:ext>
            </a:extLst>
          </p:cNvPr>
          <p:cNvSpPr/>
          <p:nvPr/>
        </p:nvSpPr>
        <p:spPr bwMode="auto">
          <a:xfrm rot="5400000">
            <a:off x="8544187" y="3405143"/>
            <a:ext cx="671119" cy="492679"/>
          </a:xfrm>
          <a:prstGeom prst="lef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箭头: 左 16">
            <a:extLst>
              <a:ext uri="{FF2B5EF4-FFF2-40B4-BE49-F238E27FC236}">
                <a16:creationId xmlns:a16="http://schemas.microsoft.com/office/drawing/2014/main" id="{2492D374-E27D-44E2-8483-6F0061A23EB7}"/>
              </a:ext>
            </a:extLst>
          </p:cNvPr>
          <p:cNvSpPr/>
          <p:nvPr/>
        </p:nvSpPr>
        <p:spPr bwMode="auto">
          <a:xfrm>
            <a:off x="6484690" y="4521666"/>
            <a:ext cx="780176" cy="612391"/>
          </a:xfrm>
          <a:prstGeom prst="left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F8ADA7B-CE11-4D0E-9870-1B1B9B09ADF6}"/>
              </a:ext>
            </a:extLst>
          </p:cNvPr>
          <p:cNvCxnSpPr/>
          <p:nvPr/>
        </p:nvCxnSpPr>
        <p:spPr bwMode="auto">
          <a:xfrm>
            <a:off x="377505" y="3565315"/>
            <a:ext cx="4538444" cy="1912696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图片 23">
            <a:extLst>
              <a:ext uri="{FF2B5EF4-FFF2-40B4-BE49-F238E27FC236}">
                <a16:creationId xmlns:a16="http://schemas.microsoft.com/office/drawing/2014/main" id="{FCEEA4EC-CE7B-4A18-B785-38B10BDD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47" y="4518752"/>
            <a:ext cx="6041383" cy="72728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6D80FAE-BF12-4087-BBA4-DCD67F0A9FD3}"/>
              </a:ext>
            </a:extLst>
          </p:cNvPr>
          <p:cNvSpPr txBox="1"/>
          <p:nvPr/>
        </p:nvSpPr>
        <p:spPr>
          <a:xfrm>
            <a:off x="4915949" y="4518752"/>
            <a:ext cx="486561" cy="7046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2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8E361-D748-4814-A2CF-FEE2D30D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98" y="366320"/>
            <a:ext cx="2575420" cy="791361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chemeClr val="bg1"/>
                </a:solidFill>
              </a:rPr>
              <a:t>数据的观测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AD41EC-E287-4307-82A2-15D07A404E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16</a:t>
            </a:fld>
            <a:endParaRPr spc="-5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EBB618D-16AF-4C21-BC56-8007F3AD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98" y="1157681"/>
            <a:ext cx="6779187" cy="4889079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9930119A-B774-47B9-8F8E-0DAC864377A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55810" y="1979803"/>
            <a:ext cx="755008" cy="20972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5D37A6B-8695-4BDD-BE0F-A2D2081F7CEE}"/>
              </a:ext>
            </a:extLst>
          </p:cNvPr>
          <p:cNvSpPr/>
          <p:nvPr/>
        </p:nvSpPr>
        <p:spPr bwMode="auto">
          <a:xfrm>
            <a:off x="7905740" y="1837189"/>
            <a:ext cx="2169437" cy="72984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点击复查，可以观测到实验的数据跟直观图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BB16D87-7330-43AD-B83F-316216EA33FE}"/>
              </a:ext>
            </a:extLst>
          </p:cNvPr>
          <p:cNvSpPr txBox="1"/>
          <p:nvPr/>
        </p:nvSpPr>
        <p:spPr>
          <a:xfrm>
            <a:off x="763398" y="2088859"/>
            <a:ext cx="1434518" cy="3363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箭头: 直角双向 13">
            <a:extLst>
              <a:ext uri="{FF2B5EF4-FFF2-40B4-BE49-F238E27FC236}">
                <a16:creationId xmlns:a16="http://schemas.microsoft.com/office/drawing/2014/main" id="{CFBEA168-9076-4F01-81A5-AE2B7509B3AF}"/>
              </a:ext>
            </a:extLst>
          </p:cNvPr>
          <p:cNvSpPr/>
          <p:nvPr/>
        </p:nvSpPr>
        <p:spPr bwMode="auto">
          <a:xfrm rot="5400000">
            <a:off x="1560350" y="5250657"/>
            <a:ext cx="562065" cy="998289"/>
          </a:xfrm>
          <a:prstGeom prst="leftUp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B1232020-0C30-46D4-A3B9-81139346A9BF}"/>
              </a:ext>
            </a:extLst>
          </p:cNvPr>
          <p:cNvSpPr/>
          <p:nvPr/>
        </p:nvSpPr>
        <p:spPr bwMode="auto">
          <a:xfrm>
            <a:off x="2340527" y="5364332"/>
            <a:ext cx="2382473" cy="7709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还可以选取不同的数据做对比</a:t>
            </a:r>
          </a:p>
        </p:txBody>
      </p:sp>
    </p:spTree>
    <p:extLst>
      <p:ext uri="{BB962C8B-B14F-4D97-AF65-F5344CB8AC3E}">
        <p14:creationId xmlns:p14="http://schemas.microsoft.com/office/powerpoint/2010/main" val="66695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953721-8B1E-44BA-88CE-561E2B6C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23040"/>
            <a:ext cx="3825380" cy="76619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chemeClr val="bg1"/>
                </a:solidFill>
              </a:rPr>
              <a:t>不同实验的编程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7F1EFF1-A804-4EAE-ABA8-588C3E6C83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17</a:t>
            </a:fld>
            <a:endParaRPr spc="-5" dirty="0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745A075-BB65-4AEC-B2E3-10F7A1B9B8A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85519" y="1744910"/>
            <a:ext cx="5780016" cy="282709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1F4B2BCA-E53B-4F07-9D2B-AA46F61C8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246"/>
            <a:ext cx="7005439" cy="5251507"/>
          </a:xfrm>
          <a:prstGeom prst="rect">
            <a:avLst/>
          </a:prstGeom>
        </p:spPr>
      </p:pic>
      <p:graphicFrame>
        <p:nvGraphicFramePr>
          <p:cNvPr id="16" name="图示 15">
            <a:extLst>
              <a:ext uri="{FF2B5EF4-FFF2-40B4-BE49-F238E27FC236}">
                <a16:creationId xmlns:a16="http://schemas.microsoft.com/office/drawing/2014/main" id="{4D92A109-900D-438A-A9B9-08EB1170E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2621126"/>
              </p:ext>
            </p:extLst>
          </p:nvPr>
        </p:nvGraphicFramePr>
        <p:xfrm>
          <a:off x="7106477" y="448812"/>
          <a:ext cx="4538443" cy="3137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object 4">
            <a:extLst>
              <a:ext uri="{FF2B5EF4-FFF2-40B4-BE49-F238E27FC236}">
                <a16:creationId xmlns:a16="http://schemas.microsoft.com/office/drawing/2014/main" id="{C1D5596E-2779-4746-9E7D-528A9C2C358C}"/>
              </a:ext>
            </a:extLst>
          </p:cNvPr>
          <p:cNvSpPr/>
          <p:nvPr/>
        </p:nvSpPr>
        <p:spPr>
          <a:xfrm>
            <a:off x="103673" y="1429428"/>
            <a:ext cx="3608455" cy="38638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D72F4A-AD14-4210-82A6-3DF499530155}"/>
              </a:ext>
            </a:extLst>
          </p:cNvPr>
          <p:cNvSpPr txBox="1"/>
          <p:nvPr/>
        </p:nvSpPr>
        <p:spPr>
          <a:xfrm>
            <a:off x="5633207" y="295292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21" name="箭头: 直角上 20">
            <a:extLst>
              <a:ext uri="{FF2B5EF4-FFF2-40B4-BE49-F238E27FC236}">
                <a16:creationId xmlns:a16="http://schemas.microsoft.com/office/drawing/2014/main" id="{5E84DB64-5928-4063-9E08-BBCD0901ADEA}"/>
              </a:ext>
            </a:extLst>
          </p:cNvPr>
          <p:cNvSpPr/>
          <p:nvPr/>
        </p:nvSpPr>
        <p:spPr bwMode="auto">
          <a:xfrm>
            <a:off x="8086987" y="4362275"/>
            <a:ext cx="1568741" cy="1208015"/>
          </a:xfrm>
          <a:prstGeom prst="bentUp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F64AD336-4BB4-461D-B1B5-8DDF5F283159}"/>
              </a:ext>
            </a:extLst>
          </p:cNvPr>
          <p:cNvSpPr/>
          <p:nvPr/>
        </p:nvSpPr>
        <p:spPr bwMode="auto">
          <a:xfrm>
            <a:off x="3846352" y="4030910"/>
            <a:ext cx="1786855" cy="662730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104D3C67-6E85-4D3A-835B-479AE6245710}"/>
              </a:ext>
            </a:extLst>
          </p:cNvPr>
          <p:cNvSpPr/>
          <p:nvPr/>
        </p:nvSpPr>
        <p:spPr>
          <a:xfrm>
            <a:off x="5703788" y="3917659"/>
            <a:ext cx="2828543" cy="8945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CBDB29AA-F988-484A-BA45-F14BD776891A}"/>
              </a:ext>
            </a:extLst>
          </p:cNvPr>
          <p:cNvSpPr/>
          <p:nvPr/>
        </p:nvSpPr>
        <p:spPr bwMode="auto">
          <a:xfrm>
            <a:off x="8588453" y="4009937"/>
            <a:ext cx="556678" cy="704676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004A78-9F0D-4FC8-9A04-C92D9BA21D71}"/>
              </a:ext>
            </a:extLst>
          </p:cNvPr>
          <p:cNvSpPr txBox="1"/>
          <p:nvPr/>
        </p:nvSpPr>
        <p:spPr>
          <a:xfrm>
            <a:off x="9571839" y="4127383"/>
            <a:ext cx="1946245" cy="176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BDE17E70-5E83-4D52-B14C-EB418CD49ED5}"/>
              </a:ext>
            </a:extLst>
          </p:cNvPr>
          <p:cNvSpPr/>
          <p:nvPr/>
        </p:nvSpPr>
        <p:spPr>
          <a:xfrm>
            <a:off x="9172635" y="3712153"/>
            <a:ext cx="2828543" cy="15811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74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9" grpId="0" animBg="1"/>
      <p:bldP spid="4" grpId="0" animBg="1"/>
      <p:bldP spid="12" grpId="0" animBg="1"/>
      <p:bldP spid="7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00233-95EF-4C8A-AD18-BF9A3123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215318"/>
            <a:ext cx="4790114" cy="79975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chemeClr val="bg1"/>
                </a:solidFill>
              </a:rPr>
              <a:t>编程程序里面调整参数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32B2B9F-949A-4018-B12E-A77F915364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18</a:t>
            </a:fld>
            <a:endParaRPr spc="-5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37A5C961-6375-42DC-9D01-A55FABD49CE1}"/>
              </a:ext>
            </a:extLst>
          </p:cNvPr>
          <p:cNvSpPr/>
          <p:nvPr/>
        </p:nvSpPr>
        <p:spPr>
          <a:xfrm>
            <a:off x="470888" y="1015068"/>
            <a:ext cx="2012253" cy="4999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标注: 左箭头 6">
            <a:extLst>
              <a:ext uri="{FF2B5EF4-FFF2-40B4-BE49-F238E27FC236}">
                <a16:creationId xmlns:a16="http://schemas.microsoft.com/office/drawing/2014/main" id="{E764DD45-643D-4456-AF31-91F3A604831D}"/>
              </a:ext>
            </a:extLst>
          </p:cNvPr>
          <p:cNvSpPr/>
          <p:nvPr/>
        </p:nvSpPr>
        <p:spPr bwMode="auto">
          <a:xfrm>
            <a:off x="2952925" y="1182848"/>
            <a:ext cx="1694576" cy="1426128"/>
          </a:xfrm>
          <a:prstGeom prst="leftArrow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标注: 左箭头 7">
            <a:extLst>
              <a:ext uri="{FF2B5EF4-FFF2-40B4-BE49-F238E27FC236}">
                <a16:creationId xmlns:a16="http://schemas.microsoft.com/office/drawing/2014/main" id="{CF9EFD0E-857D-4A21-B5DA-A9776840D76F}"/>
              </a:ext>
            </a:extLst>
          </p:cNvPr>
          <p:cNvSpPr/>
          <p:nvPr/>
        </p:nvSpPr>
        <p:spPr bwMode="auto">
          <a:xfrm>
            <a:off x="2541864" y="1082180"/>
            <a:ext cx="3238151" cy="1719743"/>
          </a:xfrm>
          <a:prstGeom prst="leftArrowCallout">
            <a:avLst>
              <a:gd name="adj1" fmla="val 25000"/>
              <a:gd name="adj2" fmla="val 25000"/>
              <a:gd name="adj3" fmla="val 23235"/>
              <a:gd name="adj4" fmla="val 6497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通过这些指令设计实验的执行顺序，拉伸的速度跟引伸计的记录等实验步骤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E65755-19E5-46B5-B90D-5436FD90A81E}"/>
              </a:ext>
            </a:extLst>
          </p:cNvPr>
          <p:cNvSpPr/>
          <p:nvPr/>
        </p:nvSpPr>
        <p:spPr>
          <a:xfrm>
            <a:off x="6476300" y="2340528"/>
            <a:ext cx="4848837" cy="3432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E2F19DE1-8AD3-466A-BAE9-242F2522CA66}"/>
              </a:ext>
            </a:extLst>
          </p:cNvPr>
          <p:cNvSpPr/>
          <p:nvPr/>
        </p:nvSpPr>
        <p:spPr>
          <a:xfrm>
            <a:off x="6411987" y="1084977"/>
            <a:ext cx="1467612" cy="941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箭头: 直角上 14">
            <a:extLst>
              <a:ext uri="{FF2B5EF4-FFF2-40B4-BE49-F238E27FC236}">
                <a16:creationId xmlns:a16="http://schemas.microsoft.com/office/drawing/2014/main" id="{4911C5D7-48C5-4446-8489-A3B70E0C5008}"/>
              </a:ext>
            </a:extLst>
          </p:cNvPr>
          <p:cNvSpPr/>
          <p:nvPr/>
        </p:nvSpPr>
        <p:spPr bwMode="auto">
          <a:xfrm flipV="1">
            <a:off x="7947171" y="1403492"/>
            <a:ext cx="1702965" cy="780176"/>
          </a:xfrm>
          <a:prstGeom prst="bentUp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89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484D4E1-EDEB-4BF0-8D5E-D5B732214D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19</a:t>
            </a:fld>
            <a:endParaRPr spc="-5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9187D75-14E3-479C-920D-8CF78B139336}"/>
              </a:ext>
            </a:extLst>
          </p:cNvPr>
          <p:cNvSpPr/>
          <p:nvPr/>
        </p:nvSpPr>
        <p:spPr>
          <a:xfrm>
            <a:off x="542838" y="406110"/>
            <a:ext cx="2048256" cy="876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6881D2FA-CFED-42ED-A116-2CF17737DF4F}"/>
              </a:ext>
            </a:extLst>
          </p:cNvPr>
          <p:cNvSpPr/>
          <p:nvPr/>
        </p:nvSpPr>
        <p:spPr>
          <a:xfrm>
            <a:off x="3172758" y="406111"/>
            <a:ext cx="5846484" cy="5671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箭头: 直角上 10">
            <a:extLst>
              <a:ext uri="{FF2B5EF4-FFF2-40B4-BE49-F238E27FC236}">
                <a16:creationId xmlns:a16="http://schemas.microsoft.com/office/drawing/2014/main" id="{80F59490-94D2-4CC1-A001-DF76047E2B8A}"/>
              </a:ext>
            </a:extLst>
          </p:cNvPr>
          <p:cNvSpPr/>
          <p:nvPr/>
        </p:nvSpPr>
        <p:spPr bwMode="auto">
          <a:xfrm rot="5400000">
            <a:off x="1203820" y="1593531"/>
            <a:ext cx="1862356" cy="1434517"/>
          </a:xfrm>
          <a:prstGeom prst="bentUp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F4E03A-3D55-417E-923C-23059D82E9FE}"/>
              </a:ext>
            </a:extLst>
          </p:cNvPr>
          <p:cNvSpPr txBox="1"/>
          <p:nvPr/>
        </p:nvSpPr>
        <p:spPr>
          <a:xfrm>
            <a:off x="9339743" y="2100200"/>
            <a:ext cx="2328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关于速度计算的参数，设计好参数，实验结束后，软件会自动计算出实验数据</a:t>
            </a:r>
          </a:p>
        </p:txBody>
      </p:sp>
    </p:spTree>
    <p:extLst>
      <p:ext uri="{BB962C8B-B14F-4D97-AF65-F5344CB8AC3E}">
        <p14:creationId xmlns:p14="http://schemas.microsoft.com/office/powerpoint/2010/main" val="34401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46000">
              <a:srgbClr val="00277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CCB46C-CA24-4DBE-8BF7-B2674988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5153649-D5F7-4C86-A57C-86C3EA3C33F5}"/>
              </a:ext>
            </a:extLst>
          </p:cNvPr>
          <p:cNvSpPr/>
          <p:nvPr/>
        </p:nvSpPr>
        <p:spPr bwMode="auto">
          <a:xfrm>
            <a:off x="2486026" y="104775"/>
            <a:ext cx="6534150" cy="577214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55AD9F6-5896-46B3-9E77-C3DB42955F17}"/>
              </a:ext>
            </a:extLst>
          </p:cNvPr>
          <p:cNvSpPr/>
          <p:nvPr/>
        </p:nvSpPr>
        <p:spPr bwMode="auto">
          <a:xfrm>
            <a:off x="1147763" y="104776"/>
            <a:ext cx="9367837" cy="59817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i="0" u="none" strike="noStrike" normalizeH="0" baseline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94DBB89-4F12-4A04-BDA9-D463657B7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84626"/>
              </p:ext>
            </p:extLst>
          </p:nvPr>
        </p:nvGraphicFramePr>
        <p:xfrm>
          <a:off x="2590800" y="226119"/>
          <a:ext cx="6461126" cy="5772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3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9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94">
                <a:tc>
                  <a:txBody>
                    <a:bodyPr/>
                    <a:lstStyle/>
                    <a:p>
                      <a:pPr marL="262890" indent="-171450">
                        <a:lnSpc>
                          <a:spcPct val="100000"/>
                        </a:lnSpc>
                        <a:spcBef>
                          <a:spcPts val="38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Droid Sans Fallback"/>
                          <a:cs typeface="Droid Sans Fallback"/>
                        </a:rPr>
                        <a:t>MTS</a:t>
                      </a:r>
                      <a:r>
                        <a:rPr lang="zh-CN" altLang="en-US" sz="1600" dirty="0">
                          <a:latin typeface="Droid Sans Fallback"/>
                          <a:cs typeface="Droid Sans Fallback"/>
                        </a:rPr>
                        <a:t>拉力机的数值</a:t>
                      </a:r>
                      <a:endParaRPr sz="1600" dirty="0">
                        <a:latin typeface="Droid Sans Fallback"/>
                        <a:cs typeface="Droid Sans Fallback"/>
                      </a:endParaRPr>
                    </a:p>
                  </a:txBody>
                  <a:tcPr marL="0" marR="0" marT="48895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7515" indent="-17145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Arial" panose="020B0604020202020204" pitchFamily="34" charset="0"/>
                        <a:buChar char="•"/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2090" indent="-171450">
                        <a:lnSpc>
                          <a:spcPct val="100000"/>
                        </a:lnSpc>
                        <a:spcBef>
                          <a:spcPts val="254"/>
                        </a:spcBef>
                        <a:buFont typeface="Arial" panose="020B0604020202020204" pitchFamily="34" charset="0"/>
                        <a:buChar char="•"/>
                      </a:pP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03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14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Droid Sans Fallback"/>
                          <a:cs typeface="Droid Sans Fallback"/>
                        </a:rPr>
                        <a:t>最大额定力</a:t>
                      </a:r>
                      <a:endParaRPr sz="900">
                        <a:highlight>
                          <a:srgbClr val="FFFF00"/>
                        </a:highlight>
                        <a:latin typeface="Droid Sans Fallback"/>
                        <a:cs typeface="Droid Sans Fallback"/>
                      </a:endParaRPr>
                    </a:p>
                  </a:txBody>
                  <a:tcPr marL="0" marR="0" marT="5270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414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5270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414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300</a:t>
                      </a:r>
                      <a:r>
                        <a:rPr sz="900" spc="190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kN</a:t>
                      </a: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5270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649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可选的额定力</a:t>
                      </a:r>
                      <a:endParaRPr sz="900" dirty="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kN</a:t>
                      </a: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、</a:t>
                      </a:r>
                      <a:r>
                        <a:rPr sz="900" spc="10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300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kN</a:t>
                      </a: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框架类型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落地式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21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试验空间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单或双空间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Droid Sans Fallback"/>
                          <a:cs typeface="Droid Sans Fallback"/>
                        </a:rPr>
                        <a:t>最大试验速度</a:t>
                      </a:r>
                      <a:endParaRPr sz="900" dirty="0">
                        <a:highlight>
                          <a:srgbClr val="FFFF00"/>
                        </a:highlight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250</a:t>
                      </a:r>
                      <a:r>
                        <a:rPr sz="900" spc="-1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mm/min</a:t>
                      </a: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Droid Sans Fallback"/>
                          <a:cs typeface="Droid Sans Fallback"/>
                        </a:rPr>
                        <a:t>最小试验速度</a:t>
                      </a:r>
                      <a:endParaRPr sz="900">
                        <a:highlight>
                          <a:srgbClr val="FFFF00"/>
                        </a:highlight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0.001</a:t>
                      </a:r>
                      <a:r>
                        <a:rPr sz="900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highlight>
                            <a:srgbClr val="FFFF00"/>
                          </a:highlight>
                          <a:latin typeface="Arial"/>
                          <a:cs typeface="Arial"/>
                        </a:rPr>
                        <a:t>mm/min</a:t>
                      </a:r>
                      <a:endParaRPr sz="900" dirty="0">
                        <a:highlight>
                          <a:srgbClr val="FFFF00"/>
                        </a:highligh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21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位置分辨率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0.000017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mm</a:t>
                      </a: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9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中横梁行程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888">
                <a:tc>
                  <a:txBody>
                    <a:bodyPr/>
                    <a:lstStyle/>
                    <a:p>
                      <a:pPr marL="171450" marR="257810" indent="-171450" algn="r">
                        <a:lnSpc>
                          <a:spcPct val="100000"/>
                        </a:lnSpc>
                        <a:spcBef>
                          <a:spcPts val="42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标准机型</a:t>
                      </a:r>
                      <a:r>
                        <a:rPr sz="900" spc="-70" dirty="0">
                          <a:latin typeface="Droid Sans Fallback"/>
                          <a:cs typeface="Droid Sans Fallback"/>
                        </a:rPr>
                        <a:t> </a:t>
                      </a: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（无夹具）</a:t>
                      </a:r>
                      <a:endParaRPr sz="900" dirty="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975" marB="0"/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20" dirty="0">
                          <a:latin typeface="Arial"/>
                          <a:cs typeface="Arial"/>
                        </a:rPr>
                        <a:t>1100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mm</a:t>
                      </a:r>
                    </a:p>
                  </a:txBody>
                  <a:tcPr marL="0" marR="0" marT="3873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829">
                <a:tc>
                  <a:txBody>
                    <a:bodyPr/>
                    <a:lstStyle/>
                    <a:p>
                      <a:pPr marL="171450" marR="257810" indent="-171450" algn="r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标准机型</a:t>
                      </a:r>
                      <a:r>
                        <a:rPr sz="900" spc="-70" dirty="0">
                          <a:latin typeface="Droid Sans Fallback"/>
                          <a:cs typeface="Droid Sans Fallback"/>
                        </a:rPr>
                        <a:t> </a:t>
                      </a: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（有夹具）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4635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635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6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540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mm</a:t>
                      </a:r>
                      <a:r>
                        <a:rPr sz="9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（配</a:t>
                      </a:r>
                      <a:r>
                        <a:rPr sz="900" spc="2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XSA305A</a:t>
                      </a:r>
                      <a:r>
                        <a:rPr sz="9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夹具）</a:t>
                      </a:r>
                      <a:endParaRPr sz="9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635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试验宽度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580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mm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9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主机高度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7068">
                <a:tc>
                  <a:txBody>
                    <a:bodyPr/>
                    <a:lstStyle/>
                    <a:p>
                      <a:pPr marL="509270" indent="-171450">
                        <a:lnSpc>
                          <a:spcPct val="100000"/>
                        </a:lnSpc>
                        <a:spcBef>
                          <a:spcPts val="42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标准机型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97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2360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主机宽度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1215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126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主机深度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960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10" dirty="0">
                          <a:latin typeface="Arial"/>
                          <a:cs typeface="Arial"/>
                        </a:rPr>
                        <a:t>mm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888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重量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4180">
                <a:tc>
                  <a:txBody>
                    <a:bodyPr/>
                    <a:lstStyle/>
                    <a:p>
                      <a:pPr marL="509270" indent="-171450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标准机型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4699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 indent="-171450">
                        <a:lnSpc>
                          <a:spcPct val="100000"/>
                        </a:lnSpc>
                        <a:spcBef>
                          <a:spcPts val="37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≈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1700</a:t>
                      </a:r>
                      <a:r>
                        <a:rPr sz="9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kg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90901">
                <a:tc>
                  <a:txBody>
                    <a:bodyPr/>
                    <a:lstStyle/>
                    <a:p>
                      <a:pPr marL="234950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Droid Sans Fallback"/>
                          <a:cs typeface="Droid Sans Fallback"/>
                        </a:rPr>
                        <a:t>电源需求</a:t>
                      </a:r>
                      <a:endParaRPr sz="900">
                        <a:latin typeface="Droid Sans Fallback"/>
                        <a:cs typeface="Droid Sans Fallback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42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380-415 V AC </a:t>
                      </a: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或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440-480 V AC</a:t>
                      </a:r>
                      <a:endParaRPr sz="900">
                        <a:latin typeface="Arial"/>
                        <a:cs typeface="Arial"/>
                      </a:endParaRPr>
                    </a:p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81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6.8</a:t>
                      </a:r>
                      <a:r>
                        <a:rPr sz="9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Amp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501249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05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42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50/60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Hz</a:t>
                      </a:r>
                      <a:endParaRPr sz="900" dirty="0">
                        <a:latin typeface="Arial"/>
                        <a:cs typeface="Arial"/>
                      </a:endParaRPr>
                    </a:p>
                    <a:p>
                      <a:pPr marL="224155" indent="-171450">
                        <a:lnSpc>
                          <a:spcPct val="100000"/>
                        </a:lnSpc>
                        <a:spcBef>
                          <a:spcPts val="815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Arial"/>
                          <a:cs typeface="Arial"/>
                        </a:rPr>
                        <a:t>5000</a:t>
                      </a:r>
                      <a:r>
                        <a:rPr sz="9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spc="-5" dirty="0">
                          <a:latin typeface="Arial"/>
                          <a:cs typeface="Arial"/>
                        </a:rPr>
                        <a:t>W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3975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242"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9580" indent="-171450">
                        <a:lnSpc>
                          <a:spcPct val="100000"/>
                        </a:lnSpc>
                        <a:spcBef>
                          <a:spcPts val="340"/>
                        </a:spcBef>
                        <a:buFont typeface="Arial" panose="020B0604020202020204" pitchFamily="34" charset="0"/>
                        <a:buChar char="•"/>
                      </a:pP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3180" marB="0"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5425" indent="-171450">
                        <a:lnSpc>
                          <a:spcPct val="100000"/>
                        </a:lnSpc>
                        <a:spcBef>
                          <a:spcPts val="459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三相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8419" marB="0">
                    <a:lnB w="28575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447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52BB5A-04AA-407A-9808-6CCEDA72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2" y="64316"/>
            <a:ext cx="5343787" cy="925585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chemeClr val="bg1"/>
                </a:solidFill>
              </a:rPr>
              <a:t>关于并行路径的保护措施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780930-4023-4DD2-A668-894836CD45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20</a:t>
            </a:fld>
            <a:endParaRPr spc="-5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803E806B-7BAB-4554-8B3F-967A5D50E794}"/>
              </a:ext>
            </a:extLst>
          </p:cNvPr>
          <p:cNvSpPr/>
          <p:nvPr/>
        </p:nvSpPr>
        <p:spPr>
          <a:xfrm>
            <a:off x="220113" y="878803"/>
            <a:ext cx="6970776" cy="4629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7FA8D03-CEE5-4B8E-ABC8-5ABBF944E0B3}"/>
              </a:ext>
            </a:extLst>
          </p:cNvPr>
          <p:cNvSpPr/>
          <p:nvPr/>
        </p:nvSpPr>
        <p:spPr bwMode="auto">
          <a:xfrm>
            <a:off x="7759817" y="930828"/>
            <a:ext cx="3053592" cy="22545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 typeface="+mj-lt"/>
              <a:buAutoNum type="arabicPeriod"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在并行路径中设置实验的终止信号，比如达到极值或者试件断裂的时候停止实验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 typeface="+mj-lt"/>
              <a:buAutoNum type="arabicPeriod"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因为是并行路径，在触发特殊条件下会终止实验。</a:t>
            </a:r>
            <a:endParaRPr lang="en-US" altLang="zh-CN" sz="1600" b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marR="0" indent="-342900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 typeface="+mj-lt"/>
              <a:buAutoNum type="arabicPeriod"/>
            </a:pPr>
            <a:r>
              <a:rPr kumimoji="0" lang="zh-CN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有效保护机器跟学生的安全。</a:t>
            </a:r>
          </a:p>
        </p:txBody>
      </p:sp>
    </p:spTree>
    <p:extLst>
      <p:ext uri="{BB962C8B-B14F-4D97-AF65-F5344CB8AC3E}">
        <p14:creationId xmlns:p14="http://schemas.microsoft.com/office/powerpoint/2010/main" val="250261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813E19CE-6908-48BC-8495-A2FA2672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并行路径：极限检测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20C12BD-D452-46DA-AFC6-B9E221C897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21</a:t>
            </a:fld>
            <a:endParaRPr spc="-5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AB7BFEA-3A79-4D3E-843A-E01FC829DA72}"/>
              </a:ext>
            </a:extLst>
          </p:cNvPr>
          <p:cNvSpPr/>
          <p:nvPr/>
        </p:nvSpPr>
        <p:spPr>
          <a:xfrm>
            <a:off x="562061" y="1585519"/>
            <a:ext cx="2818701" cy="4171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6FF716-371F-4245-AE13-97B1607340E0}"/>
              </a:ext>
            </a:extLst>
          </p:cNvPr>
          <p:cNvSpPr txBox="1"/>
          <p:nvPr/>
        </p:nvSpPr>
        <p:spPr>
          <a:xfrm>
            <a:off x="3473043" y="2386513"/>
            <a:ext cx="20133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在并行路径里面设置终止条件：检测到力对试件的破坏终止。根据人为发出指令做出调整。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435C71C-9D15-49FF-97E2-A14D6482A660}"/>
              </a:ext>
            </a:extLst>
          </p:cNvPr>
          <p:cNvSpPr/>
          <p:nvPr/>
        </p:nvSpPr>
        <p:spPr>
          <a:xfrm>
            <a:off x="5578682" y="1752600"/>
            <a:ext cx="4047744" cy="3791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E7D25D0-03EB-4AC1-9A3F-C8CE74065687}"/>
              </a:ext>
            </a:extLst>
          </p:cNvPr>
          <p:cNvSpPr txBox="1"/>
          <p:nvPr/>
        </p:nvSpPr>
        <p:spPr>
          <a:xfrm>
            <a:off x="9865453" y="2390553"/>
            <a:ext cx="1879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机器保护措施：机器承受最大受力值。机器自动停止。机器自发的指令</a:t>
            </a:r>
          </a:p>
        </p:txBody>
      </p:sp>
    </p:spTree>
    <p:extLst>
      <p:ext uri="{BB962C8B-B14F-4D97-AF65-F5344CB8AC3E}">
        <p14:creationId xmlns:p14="http://schemas.microsoft.com/office/powerpoint/2010/main" val="3173592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62312-D154-4DE8-9323-F139EDFC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26" y="399876"/>
            <a:ext cx="3061982" cy="774583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3200" dirty="0">
                <a:solidFill>
                  <a:schemeClr val="bg1"/>
                </a:solidFill>
              </a:rPr>
              <a:t>总结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F1534C4-0304-4201-9122-943E71327F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22</a:t>
            </a:fld>
            <a:endParaRPr spc="-5" dirty="0"/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7EE08D01-5339-472C-A45C-DC39DB2E93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31754"/>
              </p:ext>
            </p:extLst>
          </p:nvPr>
        </p:nvGraphicFramePr>
        <p:xfrm>
          <a:off x="2715470" y="1106958"/>
          <a:ext cx="7212668" cy="4644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8908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B5737-8784-4A8F-BFE4-7563BC2DB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99" y="2396455"/>
            <a:ext cx="10363200" cy="1143000"/>
          </a:xfrm>
        </p:spPr>
        <p:txBody>
          <a:bodyPr/>
          <a:lstStyle/>
          <a:p>
            <a:r>
              <a:rPr lang="zh-CN" altLang="en-US" sz="7200" dirty="0">
                <a:solidFill>
                  <a:schemeClr val="bg1"/>
                </a:solidFill>
              </a:rPr>
              <a:t>谢谢观看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82C5A52-F2DC-404F-BB2C-110040ED0F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70485">
              <a:spcBef>
                <a:spcPts val="30"/>
              </a:spcBef>
            </a:pPr>
            <a:r>
              <a:rPr lang="en-US" spc="-5"/>
              <a:t>Page</a:t>
            </a:r>
            <a:r>
              <a:rPr lang="en-US" spc="-60"/>
              <a:t> </a:t>
            </a:r>
            <a:fld id="{81D60167-4931-47E6-BA6A-407CBD079E47}" type="slidenum">
              <a:rPr spc="-5" smtClean="0"/>
              <a:pPr marL="70485">
                <a:spcBef>
                  <a:spcPts val="30"/>
                </a:spcBef>
              </a:pPr>
              <a:t>23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28922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矩形 2">
            <a:extLst>
              <a:ext uri="{FF2B5EF4-FFF2-40B4-BE49-F238E27FC236}">
                <a16:creationId xmlns:a16="http://schemas.microsoft.com/office/drawing/2014/main" id="{486B8655-28B8-499B-A4E1-A68E900AF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2067477"/>
            <a:ext cx="8915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 sz="4000" b="1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solidFill>
                <a:srgbClr val="FFFF00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B4DC001-5B6A-4A5D-80CD-83B3F921D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MTS</a:t>
            </a:r>
            <a:r>
              <a:rPr lang="zh-CN" altLang="en-US" dirty="0"/>
              <a:t>拉力机主要构造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787453-71A2-45D2-973B-D22A503F1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2800" dirty="0"/>
              <a:t>MTS</a:t>
            </a:r>
            <a:r>
              <a:rPr lang="zh-CN" altLang="en-US" sz="2800" dirty="0"/>
              <a:t>拉力机全称是微机控制电子万能试验机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800" spc="5" dirty="0">
                <a:latin typeface="Noto Sans CJK JP Regular"/>
                <a:cs typeface="Noto Sans CJK JP Regular"/>
              </a:rPr>
              <a:t>由</a:t>
            </a:r>
            <a:r>
              <a:rPr lang="zh-CN" altLang="en-US" sz="2800" spc="-5" dirty="0">
                <a:latin typeface="Noto Sans CJK JP Regular"/>
                <a:cs typeface="Noto Sans CJK JP Regular"/>
              </a:rPr>
              <a:t>主机</a:t>
            </a:r>
            <a:r>
              <a:rPr lang="zh-CN" altLang="en-US" sz="2800" spc="5" dirty="0">
                <a:latin typeface="Noto Sans CJK JP Regular"/>
                <a:cs typeface="Noto Sans CJK JP Regular"/>
              </a:rPr>
              <a:t>机</a:t>
            </a:r>
            <a:r>
              <a:rPr lang="zh-CN" altLang="en-US" sz="2800" spc="-5" dirty="0">
                <a:latin typeface="Noto Sans CJK JP Regular"/>
                <a:cs typeface="Noto Sans CJK JP Regular"/>
              </a:rPr>
              <a:t>架、</a:t>
            </a:r>
            <a:r>
              <a:rPr lang="zh-CN" altLang="en-US" sz="2800" spc="5" dirty="0">
                <a:latin typeface="Noto Sans CJK JP Regular"/>
                <a:cs typeface="Noto Sans CJK JP Regular"/>
              </a:rPr>
              <a:t>控</a:t>
            </a:r>
            <a:r>
              <a:rPr lang="zh-CN" altLang="en-US" sz="2800" spc="-5" dirty="0">
                <a:latin typeface="Noto Sans CJK JP Regular"/>
                <a:cs typeface="Noto Sans CJK JP Regular"/>
              </a:rPr>
              <a:t>制器</a:t>
            </a:r>
            <a:r>
              <a:rPr lang="zh-CN" altLang="en-US" sz="2800" spc="5" dirty="0">
                <a:latin typeface="Noto Sans CJK JP Regular"/>
                <a:cs typeface="Noto Sans CJK JP Regular"/>
              </a:rPr>
              <a:t>和</a:t>
            </a:r>
            <a:r>
              <a:rPr lang="zh-CN" altLang="en-US" sz="2800" spc="-5" dirty="0">
                <a:latin typeface="Noto Sans CJK JP Regular"/>
                <a:cs typeface="Noto Sans CJK JP Regular"/>
              </a:rPr>
              <a:t>试验</a:t>
            </a:r>
            <a:r>
              <a:rPr lang="zh-CN" altLang="en-US" sz="2800" spc="5" dirty="0">
                <a:latin typeface="Noto Sans CJK JP Regular"/>
                <a:cs typeface="Noto Sans CJK JP Regular"/>
              </a:rPr>
              <a:t>软</a:t>
            </a:r>
            <a:r>
              <a:rPr lang="zh-CN" altLang="en-US" sz="2800" spc="-5" dirty="0">
                <a:latin typeface="Noto Sans CJK JP Regular"/>
                <a:cs typeface="Noto Sans CJK JP Regular"/>
              </a:rPr>
              <a:t>件组成</a:t>
            </a:r>
            <a:endParaRPr lang="en-US" altLang="zh-CN" sz="2800" spc="5" dirty="0">
              <a:latin typeface="Noto Sans CJK JP Regular"/>
              <a:cs typeface="Noto Sans CJK JP Regular"/>
            </a:endParaRPr>
          </a:p>
          <a:p>
            <a:pPr marL="0" indent="0">
              <a:buNone/>
            </a:pPr>
            <a:endParaRPr lang="en-US" altLang="zh-CN" sz="2800" spc="5" dirty="0">
              <a:latin typeface="Noto Sans CJK JP Regular"/>
              <a:cs typeface="Noto Sans CJK JP Regular"/>
            </a:endParaRPr>
          </a:p>
          <a:p>
            <a:pPr marL="0" indent="0">
              <a:buNone/>
            </a:pPr>
            <a:endParaRPr lang="zh-CN" altLang="en-US" sz="2800" dirty="0"/>
          </a:p>
        </p:txBody>
      </p:sp>
      <p:pic>
        <p:nvPicPr>
          <p:cNvPr id="5" name="图片占位符 233">
            <a:extLst>
              <a:ext uri="{FF2B5EF4-FFF2-40B4-BE49-F238E27FC236}">
                <a16:creationId xmlns:a16="http://schemas.microsoft.com/office/drawing/2014/main" id="{430EC2A1-9C0E-40EE-9FE9-1A1C213F7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5" r="5425"/>
          <a:stretch>
            <a:fillRect/>
          </a:stretch>
        </p:blipFill>
        <p:spPr bwMode="auto">
          <a:xfrm>
            <a:off x="1893603" y="3036973"/>
            <a:ext cx="2112256" cy="301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F3A32DCE-CEE3-43CB-989D-AA9FD2CFA2E7}"/>
              </a:ext>
            </a:extLst>
          </p:cNvPr>
          <p:cNvSpPr/>
          <p:nvPr/>
        </p:nvSpPr>
        <p:spPr>
          <a:xfrm>
            <a:off x="5657186" y="3036973"/>
            <a:ext cx="5905664" cy="3017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1C0748-CCA5-452B-9E2F-092B4FD57963}"/>
              </a:ext>
            </a:extLst>
          </p:cNvPr>
          <p:cNvSpPr txBox="1"/>
          <p:nvPr/>
        </p:nvSpPr>
        <p:spPr>
          <a:xfrm>
            <a:off x="5637402" y="297389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A121BAA-0B92-47B9-831A-D54520DC73F3}"/>
              </a:ext>
            </a:extLst>
          </p:cNvPr>
          <p:cNvSpPr txBox="1"/>
          <p:nvPr/>
        </p:nvSpPr>
        <p:spPr>
          <a:xfrm>
            <a:off x="427175" y="4020775"/>
            <a:ext cx="1238354" cy="377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主机机架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EB555A-F666-48B4-A29F-D38D83429ED9}"/>
              </a:ext>
            </a:extLst>
          </p:cNvPr>
          <p:cNvSpPr txBox="1"/>
          <p:nvPr/>
        </p:nvSpPr>
        <p:spPr>
          <a:xfrm>
            <a:off x="4466787" y="4033892"/>
            <a:ext cx="1405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实验软件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E23A828B-70C8-40F5-BBD3-14B25BE92819}"/>
              </a:ext>
            </a:extLst>
          </p:cNvPr>
          <p:cNvSpPr/>
          <p:nvPr/>
        </p:nvSpPr>
        <p:spPr bwMode="auto">
          <a:xfrm>
            <a:off x="6224631" y="2973897"/>
            <a:ext cx="45719" cy="247475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167176A-34F5-4450-A568-C467C0EA564B}"/>
              </a:ext>
            </a:extLst>
          </p:cNvPr>
          <p:cNvSpPr txBox="1"/>
          <p:nvPr/>
        </p:nvSpPr>
        <p:spPr>
          <a:xfrm>
            <a:off x="4351872" y="5318730"/>
            <a:ext cx="104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控制器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8C6E64E-AF95-43BC-BC72-45ADDBF35FC5}"/>
              </a:ext>
            </a:extLst>
          </p:cNvPr>
          <p:cNvCxnSpPr>
            <a:cxnSpLocks/>
          </p:cNvCxnSpPr>
          <p:nvPr/>
        </p:nvCxnSpPr>
        <p:spPr bwMode="auto">
          <a:xfrm flipH="1">
            <a:off x="3640822" y="5503506"/>
            <a:ext cx="66863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91715C-6199-457D-923E-51746D2FB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254" y="537542"/>
            <a:ext cx="5092906" cy="1574808"/>
          </a:xfrm>
        </p:spPr>
        <p:txBody>
          <a:bodyPr>
            <a:normAutofit fontScale="90000"/>
          </a:bodyPr>
          <a:lstStyle/>
          <a:p>
            <a:r>
              <a:rPr lang="zh-CN" altLang="en-US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主</a:t>
            </a:r>
            <a:r>
              <a:rPr lang="zh-CN" altLang="en-US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lang="zh-CN" altLang="en-US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控制</a:t>
            </a:r>
            <a:r>
              <a:rPr lang="zh-CN" altLang="en-US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器</a:t>
            </a:r>
            <a:r>
              <a:rPr lang="zh-CN" altLang="en-US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承担</a:t>
            </a:r>
            <a:r>
              <a:rPr lang="zh-CN" altLang="en-US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以</a:t>
            </a:r>
            <a:r>
              <a:rPr lang="zh-CN" altLang="en-US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下任</a:t>
            </a:r>
            <a:r>
              <a:rPr lang="zh-CN" altLang="en-US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务</a:t>
            </a:r>
            <a:r>
              <a:rPr lang="zh-CN" altLang="en-US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：</a:t>
            </a:r>
            <a:br>
              <a:rPr lang="en-US" altLang="zh-CN" dirty="0">
                <a:solidFill>
                  <a:srgbClr val="FFFFFF"/>
                </a:solidFill>
                <a:latin typeface="Noto Sans CJK JP Regular"/>
                <a:cs typeface="Noto Sans CJK JP Regular"/>
              </a:rPr>
            </a:br>
            <a:endParaRPr lang="zh-CN" altLang="en-US" dirty="0"/>
          </a:p>
        </p:txBody>
      </p:sp>
      <p:pic>
        <p:nvPicPr>
          <p:cNvPr id="234" name="图片占位符 233">
            <a:extLst>
              <a:ext uri="{FF2B5EF4-FFF2-40B4-BE49-F238E27FC236}">
                <a16:creationId xmlns:a16="http://schemas.microsoft.com/office/drawing/2014/main" id="{8D06CA2C-DF2D-426C-A066-E7BDC856CB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425" r="5425"/>
          <a:stretch>
            <a:fillRect/>
          </a:stretch>
        </p:blipFill>
        <p:spPr>
          <a:xfrm>
            <a:off x="7455159" y="252101"/>
            <a:ext cx="4002833" cy="5718333"/>
          </a:xfr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4DEC3F-0E9A-4030-AE76-093A7AF82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88030"/>
            <a:ext cx="6300204" cy="334502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供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主要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和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信号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处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理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探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测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限位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开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关的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触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发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供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软件</a:t>
            </a:r>
            <a:r>
              <a:rPr lang="zh-CN" altLang="en-US"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（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计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算机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）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和主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之间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连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接的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接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口</a:t>
            </a:r>
            <a:r>
              <a:rPr lang="zh-CN" altLang="en-US"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供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数字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伺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服控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，满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足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速度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和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位置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度要求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动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识别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附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件，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包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括带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识别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特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性的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传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感器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、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电子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引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伸计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与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手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持器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接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口通讯</a:t>
            </a:r>
            <a:endParaRPr lang="en-US" altLang="zh-CN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供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可编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程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的数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据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采集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速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率</a:t>
            </a:r>
            <a:r>
              <a:rPr lang="zh-CN" altLang="en-US" sz="18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endParaRPr lang="en-US" altLang="zh-CN" sz="1800" spc="2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发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送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指令</a:t>
            </a:r>
            <a:r>
              <a:rPr lang="zh-CN" altLang="en-US" sz="1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给</a:t>
            </a:r>
            <a:r>
              <a:rPr lang="zh-CN" altLang="en-US"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电机</a:t>
            </a:r>
            <a:endParaRPr lang="zh-CN" altLang="en-US" sz="1800" dirty="0">
              <a:solidFill>
                <a:srgbClr val="FFFFFF"/>
              </a:solidFill>
              <a:latin typeface="Noto Sans CJK JP Regular"/>
              <a:cs typeface="Noto Sans CJK JP Regular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71250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117636-0BA8-4327-8EB6-A39653B7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32" y="358767"/>
            <a:ext cx="5092906" cy="860433"/>
          </a:xfrm>
        </p:spPr>
        <p:txBody>
          <a:bodyPr/>
          <a:lstStyle/>
          <a:p>
            <a:pPr algn="ctr"/>
            <a:r>
              <a:rPr lang="zh-CN" altLang="en-US" dirty="0"/>
              <a:t>控制手柄的介绍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8B1CEDF-17B7-45ED-A79A-2F99ECFA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476375"/>
            <a:ext cx="6800850" cy="4800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034847-3D43-49AD-A239-3BF3791C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A1A703AB-B22E-426B-844E-BE9D35056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34299" y="676275"/>
            <a:ext cx="3448051" cy="3448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727F190B-C597-4AB5-996D-EFE1920F43B9}"/>
              </a:ext>
            </a:extLst>
          </p:cNvPr>
          <p:cNvSpPr txBox="1"/>
          <p:nvPr/>
        </p:nvSpPr>
        <p:spPr>
          <a:xfrm>
            <a:off x="2848200" y="1613972"/>
            <a:ext cx="116156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Droid Sans Fallback"/>
                <a:cs typeface="Droid Sans Fallback"/>
              </a:rPr>
              <a:t>手</a:t>
            </a:r>
            <a:r>
              <a:rPr sz="1000" spc="5" dirty="0">
                <a:latin typeface="Droid Sans Fallback"/>
                <a:cs typeface="Droid Sans Fallback"/>
              </a:rPr>
              <a:t>持</a:t>
            </a:r>
            <a:r>
              <a:rPr sz="1000" spc="-5" dirty="0">
                <a:latin typeface="Droid Sans Fallback"/>
                <a:cs typeface="Droid Sans Fallback"/>
              </a:rPr>
              <a:t>器控</a:t>
            </a:r>
            <a:r>
              <a:rPr sz="1000" spc="5" dirty="0">
                <a:latin typeface="Droid Sans Fallback"/>
                <a:cs typeface="Droid Sans Fallback"/>
              </a:rPr>
              <a:t>制</a:t>
            </a:r>
            <a:r>
              <a:rPr sz="1000" spc="-5" dirty="0">
                <a:latin typeface="Droid Sans Fallback"/>
                <a:cs typeface="Droid Sans Fallback"/>
              </a:rPr>
              <a:t>及指</a:t>
            </a:r>
            <a:r>
              <a:rPr sz="1000" spc="5" dirty="0">
                <a:latin typeface="Droid Sans Fallback"/>
                <a:cs typeface="Droid Sans Fallback"/>
              </a:rPr>
              <a:t>示</a:t>
            </a:r>
            <a:r>
              <a:rPr sz="1000" spc="-5" dirty="0">
                <a:latin typeface="Droid Sans Fallback"/>
                <a:cs typeface="Droid Sans Fallback"/>
              </a:rPr>
              <a:t>灯</a:t>
            </a:r>
            <a:endParaRPr sz="1000">
              <a:latin typeface="Droid Sans Fallback"/>
              <a:cs typeface="Droid Sans Fallback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0EB3E6-DC65-4231-93A1-9F8C3605BC45}"/>
              </a:ext>
            </a:extLst>
          </p:cNvPr>
          <p:cNvSpPr/>
          <p:nvPr/>
        </p:nvSpPr>
        <p:spPr bwMode="auto">
          <a:xfrm>
            <a:off x="459669" y="1476376"/>
            <a:ext cx="6607882" cy="45910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80A02863-E7FE-49D5-82AA-6F6128908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508444"/>
              </p:ext>
            </p:extLst>
          </p:nvPr>
        </p:nvGraphicFramePr>
        <p:xfrm>
          <a:off x="1009650" y="1476375"/>
          <a:ext cx="5375654" cy="24484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5360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dirty="0">
                          <a:solidFill>
                            <a:srgbClr val="BF0000"/>
                          </a:solidFill>
                          <a:latin typeface="Arial"/>
                          <a:cs typeface="Arial"/>
                        </a:rPr>
                        <a:t>#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spc="-5" dirty="0">
                          <a:solidFill>
                            <a:srgbClr val="BF0000"/>
                          </a:solidFill>
                          <a:latin typeface="Droid Sans Fallback"/>
                          <a:cs typeface="Droid Sans Fallback"/>
                        </a:rPr>
                        <a:t>控制</a:t>
                      </a:r>
                      <a:r>
                        <a:rPr sz="1000" spc="-10" dirty="0">
                          <a:solidFill>
                            <a:srgbClr val="BF0000"/>
                          </a:solidFill>
                          <a:latin typeface="Droid Sans Fallback"/>
                          <a:cs typeface="Droid Sans Fallback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BF0000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000" b="1" spc="-35" dirty="0">
                          <a:solidFill>
                            <a:srgbClr val="B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-5" dirty="0">
                          <a:solidFill>
                            <a:srgbClr val="BF0000"/>
                          </a:solidFill>
                          <a:latin typeface="Droid Sans Fallback"/>
                          <a:cs typeface="Droid Sans Fallback"/>
                        </a:rPr>
                        <a:t>指示灯</a:t>
                      </a:r>
                      <a:endParaRPr sz="1000">
                        <a:latin typeface="Droid Sans Fallback"/>
                        <a:cs typeface="Droid Sans Fallback"/>
                      </a:endParaRPr>
                    </a:p>
                  </a:txBody>
                  <a:tcPr marL="0" marR="0" marT="48895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000" spc="-5" dirty="0">
                          <a:solidFill>
                            <a:srgbClr val="BF0000"/>
                          </a:solidFill>
                          <a:latin typeface="Droid Sans Fallback"/>
                          <a:cs typeface="Droid Sans Fallback"/>
                        </a:rPr>
                        <a:t>描述</a:t>
                      </a:r>
                      <a:endParaRPr sz="1000" dirty="0">
                        <a:latin typeface="Droid Sans Fallback"/>
                        <a:cs typeface="Droid Sans Fallback"/>
                      </a:endParaRPr>
                    </a:p>
                  </a:txBody>
                  <a:tcPr marL="0" marR="0" marT="48895" marB="0">
                    <a:lnT w="28575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113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1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翻页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在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显示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器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上显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示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下四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文本。</a:t>
                      </a:r>
                      <a:endParaRPr sz="10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143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113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u="sng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激活指示灯</a:t>
                      </a:r>
                      <a:endParaRPr sz="9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它亮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时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，表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示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系统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激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</a:t>
                      </a:r>
                      <a:r>
                        <a:rPr sz="1000" b="1" u="sng" spc="2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（施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加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了电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源</a:t>
                      </a:r>
                      <a:r>
                        <a:rPr sz="1000" b="1" u="sng" spc="-26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）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143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569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ts val="1065"/>
                        </a:lnSpc>
                        <a:spcBef>
                          <a:spcPts val="42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F1 </a:t>
                      </a: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和</a:t>
                      </a:r>
                      <a:r>
                        <a:rPr sz="900" spc="3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F2</a:t>
                      </a:r>
                      <a:endParaRPr sz="900" dirty="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ts val="1095"/>
                        </a:lnSpc>
                        <a:spcBef>
                          <a:spcPts val="390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在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软件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以数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字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输入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的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方式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设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置的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可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编程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的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功能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允许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您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定义试</a:t>
                      </a:r>
                      <a:endParaRPr sz="10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8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ts val="1110"/>
                        </a:lnSpc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功能</a:t>
                      </a:r>
                      <a:r>
                        <a:rPr sz="1000" spc="20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（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开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始试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，暂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停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，位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移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保持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等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等</a:t>
                      </a:r>
                      <a:r>
                        <a:rPr sz="1000" spc="-245" dirty="0">
                          <a:latin typeface="Noto Sans CJK JP Regular"/>
                          <a:cs typeface="Noto Sans CJK JP Regular"/>
                        </a:rPr>
                        <a:t>）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342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5811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滚轮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ts val="1165"/>
                        </a:lnSpc>
                        <a:spcBef>
                          <a:spcPts val="405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微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调中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横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梁</a:t>
                      </a:r>
                      <a:r>
                        <a:rPr sz="1000" spc="1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（向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屏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幕滚动</a:t>
                      </a:r>
                      <a:r>
                        <a:rPr sz="1000" spc="30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-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中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横梁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上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行：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远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离屏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幕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滚动</a:t>
                      </a:r>
                      <a:r>
                        <a:rPr sz="1000" spc="1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--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中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横</a:t>
                      </a:r>
                      <a:endParaRPr sz="10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1435" marB="0">
                    <a:lnT w="635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ts val="1165"/>
                        </a:lnSpc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梁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下行</a:t>
                      </a:r>
                      <a:r>
                        <a:rPr sz="1000" spc="-245" dirty="0"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00" spc="-10" dirty="0">
                          <a:latin typeface="Noto Sans CJK JP Regular"/>
                          <a:cs typeface="Noto Sans CJK JP Regular"/>
                        </a:rPr>
                        <a:t>）</a:t>
                      </a:r>
                      <a:r>
                        <a:rPr sz="1050" spc="-55" dirty="0">
                          <a:latin typeface="Noto Sans CJK JP Regular"/>
                          <a:cs typeface="Noto Sans CJK JP Regular"/>
                        </a:rPr>
                        <a:t>仅</a:t>
                      </a:r>
                      <a:r>
                        <a:rPr sz="1050" spc="-45" dirty="0"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50" spc="-55" dirty="0">
                          <a:latin typeface="Noto Sans CJK JP Regular"/>
                          <a:cs typeface="Noto Sans CJK JP Regular"/>
                        </a:rPr>
                        <a:t>手持</a:t>
                      </a:r>
                      <a:r>
                        <a:rPr sz="1050" spc="-45" dirty="0">
                          <a:latin typeface="Noto Sans CJK JP Regular"/>
                          <a:cs typeface="Noto Sans CJK JP Regular"/>
                        </a:rPr>
                        <a:t>器</a:t>
                      </a:r>
                      <a:r>
                        <a:rPr sz="1050" spc="-55" dirty="0">
                          <a:latin typeface="Noto Sans CJK JP Regular"/>
                          <a:cs typeface="Noto Sans CJK JP Regular"/>
                        </a:rPr>
                        <a:t>激活</a:t>
                      </a:r>
                      <a:r>
                        <a:rPr sz="1050" spc="-45" dirty="0">
                          <a:latin typeface="Noto Sans CJK JP Regular"/>
                          <a:cs typeface="Noto Sans CJK JP Regular"/>
                        </a:rPr>
                        <a:t>时</a:t>
                      </a:r>
                      <a:r>
                        <a:rPr sz="1050" spc="-55" dirty="0">
                          <a:latin typeface="Noto Sans CJK JP Regular"/>
                          <a:cs typeface="Noto Sans CJK JP Regular"/>
                        </a:rPr>
                        <a:t>使用。</a:t>
                      </a:r>
                      <a:endParaRPr sz="105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0" marB="0"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7287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5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暂停</a:t>
                      </a:r>
                      <a:endParaRPr sz="90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 marR="186055">
                        <a:lnSpc>
                          <a:spcPts val="1100"/>
                        </a:lnSpc>
                        <a:spcBef>
                          <a:spcPts val="525"/>
                        </a:spcBef>
                      </a:pP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暂</a:t>
                      </a:r>
                      <a:r>
                        <a:rPr sz="100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停试</a:t>
                      </a: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验</a:t>
                      </a:r>
                      <a:r>
                        <a:rPr sz="100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。恢</a:t>
                      </a: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复</a:t>
                      </a:r>
                      <a:r>
                        <a:rPr sz="100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试验</a:t>
                      </a: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，</a:t>
                      </a:r>
                      <a:r>
                        <a:rPr sz="100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必须</a:t>
                      </a: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再</a:t>
                      </a:r>
                      <a:r>
                        <a:rPr sz="100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按一</a:t>
                      </a:r>
                      <a:r>
                        <a:rPr sz="100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下</a:t>
                      </a:r>
                      <a:r>
                        <a:rPr sz="10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5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仅</a:t>
                      </a:r>
                      <a:r>
                        <a:rPr sz="105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5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试验</a:t>
                      </a:r>
                      <a:r>
                        <a:rPr sz="105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软</a:t>
                      </a:r>
                      <a:r>
                        <a:rPr sz="105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件激</a:t>
                      </a:r>
                      <a:r>
                        <a:rPr sz="1050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</a:t>
                      </a:r>
                      <a:r>
                        <a:rPr sz="105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时使 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5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04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6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停止</a:t>
                      </a:r>
                      <a:endParaRPr sz="90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停</a:t>
                      </a:r>
                      <a:r>
                        <a:rPr sz="10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止试</a:t>
                      </a:r>
                      <a:r>
                        <a:rPr sz="1000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验</a:t>
                      </a:r>
                      <a:r>
                        <a:rPr sz="10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仅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试验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软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件激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时使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5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508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7113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7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74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接口</a:t>
                      </a:r>
                      <a:endParaRPr sz="9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750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RJ-45,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与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控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制器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相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连。</a:t>
                      </a:r>
                      <a:endParaRPr sz="10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B1078258-8093-41A5-82D1-1CD6494BD2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347858"/>
              </p:ext>
            </p:extLst>
          </p:nvPr>
        </p:nvGraphicFramePr>
        <p:xfrm>
          <a:off x="1009650" y="3938390"/>
          <a:ext cx="5375654" cy="1957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922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8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12700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中横梁返车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12700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中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横梁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返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回到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原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始位置</a:t>
                      </a:r>
                      <a:r>
                        <a:rPr sz="1000" spc="20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dirty="0">
                          <a:latin typeface="Noto Sans CJK JP Regular"/>
                          <a:cs typeface="Noto Sans CJK JP Regular"/>
                        </a:rPr>
                        <a:t>（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点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）。</a:t>
                      </a:r>
                      <a:endParaRPr sz="10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1435" marB="0">
                    <a:lnT w="12700">
                      <a:solidFill>
                        <a:srgbClr val="BF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510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dirty="0">
                          <a:latin typeface="Arial"/>
                          <a:cs typeface="Arial"/>
                        </a:rPr>
                        <a:t>9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开始</a:t>
                      </a:r>
                      <a:endParaRPr sz="90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000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开</a:t>
                      </a:r>
                      <a:r>
                        <a:rPr sz="1000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始试</a:t>
                      </a:r>
                      <a:r>
                        <a:rPr sz="1000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验</a:t>
                      </a:r>
                      <a:r>
                        <a:rPr sz="1000" spc="-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仅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试验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软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件激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时使</a:t>
                      </a:r>
                      <a:r>
                        <a:rPr sz="1050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</a:t>
                      </a:r>
                      <a:r>
                        <a:rPr sz="1050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50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508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130">
                <a:tc>
                  <a:txBody>
                    <a:bodyPr/>
                    <a:lstStyle/>
                    <a:p>
                      <a:pPr marL="6413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10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938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中横梁下行</a:t>
                      </a:r>
                      <a:endParaRPr sz="9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按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下时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使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中横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梁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向下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方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运动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仅当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手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持器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激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活时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使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用。</a:t>
                      </a:r>
                      <a:endParaRPr sz="105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318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130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25" dirty="0">
                          <a:latin typeface="Arial"/>
                          <a:cs typeface="Arial"/>
                        </a:rPr>
                        <a:t>11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中横梁上行</a:t>
                      </a:r>
                      <a:endParaRPr sz="9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按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下时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使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中横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梁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向上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方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运动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。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仅当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手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持器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激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活时</a:t>
                      </a:r>
                      <a:r>
                        <a:rPr sz="1050" b="1" u="sng" spc="-4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使</a:t>
                      </a:r>
                      <a:r>
                        <a:rPr sz="1050" b="1" u="sng" spc="-5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用。</a:t>
                      </a:r>
                      <a:endParaRPr sz="105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318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41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12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故障</a:t>
                      </a:r>
                      <a:endParaRPr sz="9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它亮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时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，表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示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出现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故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障或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互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锁。</a:t>
                      </a:r>
                      <a:endParaRPr sz="10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953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429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13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手持器使能</a:t>
                      </a:r>
                      <a:endParaRPr sz="9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 marR="58419">
                        <a:lnSpc>
                          <a:spcPts val="1100"/>
                        </a:lnSpc>
                        <a:spcBef>
                          <a:spcPts val="509"/>
                        </a:spcBef>
                      </a:pP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用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来使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能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和非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使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能手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持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器。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当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指示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灯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亮时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，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手持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器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激活</a:t>
                      </a:r>
                      <a:r>
                        <a:rPr sz="1000" b="1" u="sng" spc="10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，</a:t>
                      </a:r>
                      <a:r>
                        <a:rPr sz="1000" b="1" u="sng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可以控 </a:t>
                      </a:r>
                      <a:r>
                        <a:rPr sz="1000" b="1" u="sng" spc="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制</a:t>
                      </a:r>
                      <a:r>
                        <a:rPr sz="1000" b="1" u="sng" spc="-5" dirty="0">
                          <a:highlight>
                            <a:srgbClr val="FFFF00"/>
                          </a:highlight>
                          <a:latin typeface="Noto Sans CJK JP Regular"/>
                          <a:cs typeface="Noto Sans CJK JP Regular"/>
                        </a:rPr>
                        <a:t>横梁。</a:t>
                      </a:r>
                      <a:endParaRPr sz="1000" b="1" u="sng" dirty="0">
                        <a:highlight>
                          <a:srgbClr val="FFFF00"/>
                        </a:highlight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922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b="1" spc="-5" dirty="0">
                          <a:latin typeface="Arial"/>
                          <a:cs typeface="Arial"/>
                        </a:rPr>
                        <a:t>14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5" dirty="0">
                          <a:latin typeface="Noto Sans CJK JP Regular"/>
                          <a:cs typeface="Noto Sans CJK JP Regular"/>
                        </a:rPr>
                        <a:t>显示屏</a:t>
                      </a:r>
                      <a:endParaRPr sz="9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3340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545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显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示四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行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，每行</a:t>
                      </a:r>
                      <a:r>
                        <a:rPr sz="1000" spc="35" dirty="0">
                          <a:latin typeface="Noto Sans CJK JP Regular"/>
                          <a:cs typeface="Noto Sans CJK JP Regular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20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个字</a:t>
                      </a:r>
                      <a:r>
                        <a:rPr sz="1000" spc="5" dirty="0">
                          <a:latin typeface="Noto Sans CJK JP Regular"/>
                          <a:cs typeface="Noto Sans CJK JP Regular"/>
                        </a:rPr>
                        <a:t>符</a:t>
                      </a:r>
                      <a:r>
                        <a:rPr sz="1000" spc="-5" dirty="0">
                          <a:latin typeface="Noto Sans CJK JP Regular"/>
                          <a:cs typeface="Noto Sans CJK JP Regular"/>
                        </a:rPr>
                        <a:t>。</a:t>
                      </a:r>
                      <a:endParaRPr sz="1000" dirty="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1435" marB="0"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B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167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705299-BDF1-44DB-8217-BF071F47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实验的步骤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0F0AAFF-5B7B-4A60-AB1D-45B59E8CA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307197" y="1858278"/>
            <a:ext cx="3262793" cy="4350391"/>
          </a:xfrm>
        </p:spPr>
      </p:pic>
      <p:graphicFrame>
        <p:nvGraphicFramePr>
          <p:cNvPr id="10" name="图示 9">
            <a:extLst>
              <a:ext uri="{FF2B5EF4-FFF2-40B4-BE49-F238E27FC236}">
                <a16:creationId xmlns:a16="http://schemas.microsoft.com/office/drawing/2014/main" id="{CB524FBE-8107-4973-A26C-C4D76D777A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878429"/>
              </p:ext>
            </p:extLst>
          </p:nvPr>
        </p:nvGraphicFramePr>
        <p:xfrm>
          <a:off x="5530211" y="2469748"/>
          <a:ext cx="6273100" cy="326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箭头: 左 10">
            <a:extLst>
              <a:ext uri="{FF2B5EF4-FFF2-40B4-BE49-F238E27FC236}">
                <a16:creationId xmlns:a16="http://schemas.microsoft.com/office/drawing/2014/main" id="{2B117EBF-B09B-4972-83FD-2D8542719243}"/>
              </a:ext>
            </a:extLst>
          </p:cNvPr>
          <p:cNvSpPr/>
          <p:nvPr/>
        </p:nvSpPr>
        <p:spPr bwMode="auto">
          <a:xfrm>
            <a:off x="1879134" y="4588778"/>
            <a:ext cx="981512" cy="33556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9E3BE0-79A7-47A8-9D3F-9075E445B6C7}"/>
              </a:ext>
            </a:extLst>
          </p:cNvPr>
          <p:cNvSpPr txBox="1"/>
          <p:nvPr/>
        </p:nvSpPr>
        <p:spPr>
          <a:xfrm>
            <a:off x="1199626" y="1567933"/>
            <a:ext cx="245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bg1"/>
                </a:solidFill>
              </a:rPr>
              <a:t>先启动油源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079E9E3-F53D-4882-B426-1157772F7E3E}"/>
              </a:ext>
            </a:extLst>
          </p:cNvPr>
          <p:cNvSpPr/>
          <p:nvPr/>
        </p:nvSpPr>
        <p:spPr bwMode="auto">
          <a:xfrm>
            <a:off x="-151002" y="880844"/>
            <a:ext cx="914400" cy="9144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E231006-E051-4E25-ADDB-E864B792EDE7}"/>
              </a:ext>
            </a:extLst>
          </p:cNvPr>
          <p:cNvSpPr/>
          <p:nvPr/>
        </p:nvSpPr>
        <p:spPr bwMode="auto">
          <a:xfrm>
            <a:off x="2860646" y="4506985"/>
            <a:ext cx="1098959" cy="5075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indent="-342900" algn="ctr" defTabSz="91440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kumimoji="0" lang="zh-CN" altLang="en-US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油源开关</a:t>
            </a:r>
          </a:p>
        </p:txBody>
      </p:sp>
      <p:sp>
        <p:nvSpPr>
          <p:cNvPr id="18" name="标注: 下箭头 17">
            <a:extLst>
              <a:ext uri="{FF2B5EF4-FFF2-40B4-BE49-F238E27FC236}">
                <a16:creationId xmlns:a16="http://schemas.microsoft.com/office/drawing/2014/main" id="{C87D4B48-6B7F-484D-A3B6-7EA42193E3D6}"/>
              </a:ext>
            </a:extLst>
          </p:cNvPr>
          <p:cNvSpPr/>
          <p:nvPr/>
        </p:nvSpPr>
        <p:spPr bwMode="auto">
          <a:xfrm>
            <a:off x="763397" y="2695444"/>
            <a:ext cx="1283517" cy="1005949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电源开关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标注: 下箭头 18">
            <a:extLst>
              <a:ext uri="{FF2B5EF4-FFF2-40B4-BE49-F238E27FC236}">
                <a16:creationId xmlns:a16="http://schemas.microsoft.com/office/drawing/2014/main" id="{9D7317EA-4788-461A-B326-FC5F410D6C55}"/>
              </a:ext>
            </a:extLst>
          </p:cNvPr>
          <p:cNvSpPr/>
          <p:nvPr/>
        </p:nvSpPr>
        <p:spPr bwMode="auto">
          <a:xfrm>
            <a:off x="3842158" y="2351014"/>
            <a:ext cx="1174460" cy="1045157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lang="zh-CN" altLang="en-US" sz="20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油压表</a:t>
            </a:r>
            <a:endParaRPr kumimoji="0" lang="zh-CN" alt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271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E7853-AD0F-46E9-A162-7A6DBCE6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打开控制器的开关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E0B6ACA-CD06-4B08-A212-44FD0ABFF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87" y="1857462"/>
            <a:ext cx="4190767" cy="3143075"/>
          </a:xfr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EBA6535-50EC-420A-8F58-453EBA42BC18}"/>
              </a:ext>
            </a:extLst>
          </p:cNvPr>
          <p:cNvCxnSpPr>
            <a:cxnSpLocks/>
          </p:cNvCxnSpPr>
          <p:nvPr/>
        </p:nvCxnSpPr>
        <p:spPr bwMode="auto">
          <a:xfrm flipV="1">
            <a:off x="2592198" y="2021747"/>
            <a:ext cx="2684477" cy="140725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41564EB-F3C5-4ECC-811E-288D9C0DB341}"/>
              </a:ext>
            </a:extLst>
          </p:cNvPr>
          <p:cNvSpPr/>
          <p:nvPr/>
        </p:nvSpPr>
        <p:spPr bwMode="auto">
          <a:xfrm>
            <a:off x="5352642" y="1610687"/>
            <a:ext cx="2860646" cy="99829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转动控制器开关，从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0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转动到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，启动控制器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5CFFB6E-C423-4AEA-801D-311BA30979AB}"/>
              </a:ext>
            </a:extLst>
          </p:cNvPr>
          <p:cNvSpPr/>
          <p:nvPr/>
        </p:nvSpPr>
        <p:spPr bwMode="auto">
          <a:xfrm>
            <a:off x="5888606" y="2887909"/>
            <a:ext cx="1788717" cy="74871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注意事项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574C9731-3840-4276-A18D-68BDBAB04E1A}"/>
              </a:ext>
            </a:extLst>
          </p:cNvPr>
          <p:cNvSpPr/>
          <p:nvPr/>
        </p:nvSpPr>
        <p:spPr bwMode="auto">
          <a:xfrm>
            <a:off x="4453856" y="2951532"/>
            <a:ext cx="1300992" cy="658532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F0E7DA99-4EBD-4C53-9B51-CBAE857D9B00}"/>
              </a:ext>
            </a:extLst>
          </p:cNvPr>
          <p:cNvSpPr/>
          <p:nvPr/>
        </p:nvSpPr>
        <p:spPr bwMode="auto">
          <a:xfrm>
            <a:off x="7798267" y="2916573"/>
            <a:ext cx="1638650" cy="57114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8CCB390-372A-4568-A8D0-6E876868C245}"/>
              </a:ext>
            </a:extLst>
          </p:cNvPr>
          <p:cNvSpPr/>
          <p:nvPr/>
        </p:nvSpPr>
        <p:spPr bwMode="auto">
          <a:xfrm>
            <a:off x="9622172" y="2887909"/>
            <a:ext cx="1655428" cy="66063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实验急停按钮</a:t>
            </a:r>
          </a:p>
        </p:txBody>
      </p:sp>
      <p:sp>
        <p:nvSpPr>
          <p:cNvPr id="16" name="箭头: 左 15">
            <a:extLst>
              <a:ext uri="{FF2B5EF4-FFF2-40B4-BE49-F238E27FC236}">
                <a16:creationId xmlns:a16="http://schemas.microsoft.com/office/drawing/2014/main" id="{C2AAEEEE-5958-474A-8BC2-E31BA1FC7593}"/>
              </a:ext>
            </a:extLst>
          </p:cNvPr>
          <p:cNvSpPr/>
          <p:nvPr/>
        </p:nvSpPr>
        <p:spPr bwMode="auto">
          <a:xfrm>
            <a:off x="6551802" y="3807909"/>
            <a:ext cx="3271706" cy="1863049"/>
          </a:xfrm>
          <a:prstGeom prst="lef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F68263D-479A-4482-9937-8BFBA94C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75" y="3856139"/>
            <a:ext cx="1555638" cy="2074185"/>
          </a:xfrm>
          <a:prstGeom prst="rect">
            <a:avLst/>
          </a:prstGeom>
        </p:spPr>
      </p:pic>
      <p:sp>
        <p:nvSpPr>
          <p:cNvPr id="19" name="箭头: 直角上 18">
            <a:extLst>
              <a:ext uri="{FF2B5EF4-FFF2-40B4-BE49-F238E27FC236}">
                <a16:creationId xmlns:a16="http://schemas.microsoft.com/office/drawing/2014/main" id="{0E5B897F-2E8C-415F-B1BF-F4B4E57BB217}"/>
              </a:ext>
            </a:extLst>
          </p:cNvPr>
          <p:cNvSpPr/>
          <p:nvPr/>
        </p:nvSpPr>
        <p:spPr bwMode="auto">
          <a:xfrm rot="5400000">
            <a:off x="6484690" y="3856139"/>
            <a:ext cx="1409350" cy="1231090"/>
          </a:xfrm>
          <a:prstGeom prst="bent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7391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636238-DDF4-4B30-8E34-2AD9B736D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实验试件的安装</a:t>
            </a: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566E3C48-D21A-4563-A5B6-5539EDF0E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545" y="1752600"/>
            <a:ext cx="2602452" cy="1951839"/>
          </a:xfrm>
        </p:spPr>
      </p:pic>
      <p:sp>
        <p:nvSpPr>
          <p:cNvPr id="7" name="箭头: 左 6">
            <a:extLst>
              <a:ext uri="{FF2B5EF4-FFF2-40B4-BE49-F238E27FC236}">
                <a16:creationId xmlns:a16="http://schemas.microsoft.com/office/drawing/2014/main" id="{0C52665C-F62F-406B-B507-45D1424AC66F}"/>
              </a:ext>
            </a:extLst>
          </p:cNvPr>
          <p:cNvSpPr/>
          <p:nvPr/>
        </p:nvSpPr>
        <p:spPr bwMode="auto">
          <a:xfrm>
            <a:off x="3421238" y="2130803"/>
            <a:ext cx="889233" cy="597716"/>
          </a:xfrm>
          <a:prstGeom prst="lef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B9D29BE-0BDF-454C-9F49-2F57DFBE7457}"/>
              </a:ext>
            </a:extLst>
          </p:cNvPr>
          <p:cNvSpPr/>
          <p:nvPr/>
        </p:nvSpPr>
        <p:spPr bwMode="auto">
          <a:xfrm>
            <a:off x="4477712" y="1938906"/>
            <a:ext cx="1426130" cy="907059"/>
          </a:xfrm>
          <a:prstGeom prst="round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32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上夹头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7AFF3D-5A23-4A43-BA76-0E80AE4C1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289" y="3435291"/>
            <a:ext cx="1934711" cy="2579615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9C4D7EFE-990B-4350-97BB-CA4B0546FF3A}"/>
              </a:ext>
            </a:extLst>
          </p:cNvPr>
          <p:cNvSpPr/>
          <p:nvPr/>
        </p:nvSpPr>
        <p:spPr bwMode="auto">
          <a:xfrm rot="2634460">
            <a:off x="3189087" y="3979526"/>
            <a:ext cx="889233" cy="597716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91B558F0-3D08-4ECB-80CC-9B71533729FD}"/>
              </a:ext>
            </a:extLst>
          </p:cNvPr>
          <p:cNvSpPr/>
          <p:nvPr/>
        </p:nvSpPr>
        <p:spPr bwMode="auto">
          <a:xfrm>
            <a:off x="6283354" y="4278384"/>
            <a:ext cx="939567" cy="62917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0C13E48-CFBA-4012-9C9C-CC1C5B7D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741" y="3498558"/>
            <a:ext cx="2918437" cy="2188828"/>
          </a:xfrm>
          <a:prstGeom prst="rect">
            <a:avLst/>
          </a:prstGeom>
        </p:spPr>
      </p:pic>
      <p:sp>
        <p:nvSpPr>
          <p:cNvPr id="17" name="箭头: 右 16">
            <a:extLst>
              <a:ext uri="{FF2B5EF4-FFF2-40B4-BE49-F238E27FC236}">
                <a16:creationId xmlns:a16="http://schemas.microsoft.com/office/drawing/2014/main" id="{96084452-6BFD-489C-AF2A-49226F8DD90E}"/>
              </a:ext>
            </a:extLst>
          </p:cNvPr>
          <p:cNvSpPr/>
          <p:nvPr/>
        </p:nvSpPr>
        <p:spPr bwMode="auto">
          <a:xfrm rot="16200000">
            <a:off x="8822720" y="2746993"/>
            <a:ext cx="694189" cy="669824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D9CF7EF7-18F6-4D29-960A-D4B148C680BE}"/>
              </a:ext>
            </a:extLst>
          </p:cNvPr>
          <p:cNvSpPr/>
          <p:nvPr/>
        </p:nvSpPr>
        <p:spPr bwMode="auto">
          <a:xfrm>
            <a:off x="7525571" y="2098645"/>
            <a:ext cx="3288485" cy="566607"/>
          </a:xfrm>
          <a:prstGeom prst="round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ctr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夹紧实验试块</a:t>
            </a:r>
          </a:p>
        </p:txBody>
      </p:sp>
    </p:spTree>
    <p:extLst>
      <p:ext uri="{BB962C8B-B14F-4D97-AF65-F5344CB8AC3E}">
        <p14:creationId xmlns:p14="http://schemas.microsoft.com/office/powerpoint/2010/main" val="3781067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6661A3-94F0-4CFA-9C77-C97E729B6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9725" y="668323"/>
            <a:ext cx="7720668" cy="665527"/>
          </a:xfrm>
        </p:spPr>
        <p:txBody>
          <a:bodyPr/>
          <a:lstStyle/>
          <a:p>
            <a:r>
              <a:rPr lang="zh-CN" altLang="en-US" dirty="0"/>
              <a:t>可以适配多种实验种类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0B4AA8B-5E63-4BC6-906D-5C883E7B1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08" y="1695974"/>
            <a:ext cx="3086100" cy="4114800"/>
          </a:xfrm>
        </p:spPr>
      </p:pic>
      <p:sp>
        <p:nvSpPr>
          <p:cNvPr id="6" name="箭头: 左 5">
            <a:extLst>
              <a:ext uri="{FF2B5EF4-FFF2-40B4-BE49-F238E27FC236}">
                <a16:creationId xmlns:a16="http://schemas.microsoft.com/office/drawing/2014/main" id="{6E895385-0695-432C-909D-AD6C673188AD}"/>
              </a:ext>
            </a:extLst>
          </p:cNvPr>
          <p:cNvSpPr/>
          <p:nvPr/>
        </p:nvSpPr>
        <p:spPr bwMode="auto">
          <a:xfrm>
            <a:off x="3650609" y="3388453"/>
            <a:ext cx="922790" cy="729842"/>
          </a:xfrm>
          <a:prstGeom prst="lef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CF319AD-B0E4-463A-93DC-149D71FB9C5A}"/>
              </a:ext>
            </a:extLst>
          </p:cNvPr>
          <p:cNvSpPr/>
          <p:nvPr/>
        </p:nvSpPr>
        <p:spPr bwMode="auto">
          <a:xfrm>
            <a:off x="4643305" y="3380064"/>
            <a:ext cx="1719743" cy="738231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钢筋拉拔实验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287D170-B059-46D3-8AE7-095A92A80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159" y="2331439"/>
            <a:ext cx="2700456" cy="28354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B331CD6-2BE1-452C-98B6-D8DB079D8873}"/>
              </a:ext>
            </a:extLst>
          </p:cNvPr>
          <p:cNvSpPr/>
          <p:nvPr/>
        </p:nvSpPr>
        <p:spPr bwMode="auto">
          <a:xfrm>
            <a:off x="10167457" y="3429000"/>
            <a:ext cx="1686537" cy="561363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r>
              <a:rPr kumimoji="0" lang="zh-CN" altLang="en-US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石块压力实验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ECF1E888-3566-4116-BD60-64C9BA36508F}"/>
              </a:ext>
            </a:extLst>
          </p:cNvPr>
          <p:cNvSpPr/>
          <p:nvPr/>
        </p:nvSpPr>
        <p:spPr bwMode="auto">
          <a:xfrm>
            <a:off x="9492143" y="3440184"/>
            <a:ext cx="620785" cy="538993"/>
          </a:xfrm>
          <a:prstGeom prst="lef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eaVert" wrap="square" lIns="0" tIns="0" rIns="0" bIns="0" numCol="1" rtlCol="0" anchor="ctr" anchorCtr="0" compatLnSpc="1"/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SzTx/>
              <a:buFontTx/>
              <a:buNone/>
            </a:pP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C69608C-555F-4E4B-AE80-5D4D802DFBB5}"/>
              </a:ext>
            </a:extLst>
          </p:cNvPr>
          <p:cNvSpPr txBox="1"/>
          <p:nvPr/>
        </p:nvSpPr>
        <p:spPr>
          <a:xfrm>
            <a:off x="6096000" y="1463312"/>
            <a:ext cx="427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</a:rPr>
              <a:t>通过实验的不同需求改变实验的方案</a:t>
            </a:r>
          </a:p>
        </p:txBody>
      </p:sp>
    </p:spTree>
    <p:extLst>
      <p:ext uri="{BB962C8B-B14F-4D97-AF65-F5344CB8AC3E}">
        <p14:creationId xmlns:p14="http://schemas.microsoft.com/office/powerpoint/2010/main" val="278726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Default Desig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eaVert" wrap="square" lIns="0" tIns="0" rIns="0" bIns="0" numCol="1" anchor="ctr" anchorCtr="0" compatLnSpc="1"/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ct val="10000"/>
          </a:spcAft>
          <a:buClr>
            <a:schemeClr val="tx2"/>
          </a:buClr>
          <a:buSzTx/>
          <a:buFontTx/>
          <a:buNone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eaVert" wrap="square" lIns="0" tIns="0" rIns="0" bIns="0" numCol="1" anchor="ctr" anchorCtr="0" compatLnSpc="1"/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10000"/>
          </a:spcBef>
          <a:spcAft>
            <a:spcPct val="10000"/>
          </a:spcAft>
          <a:buClr>
            <a:schemeClr val="tx2"/>
          </a:buClr>
          <a:buSzTx/>
          <a:buFontTx/>
          <a:buNone/>
          <a:defRPr kumimoji="0" lang="en-GB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sential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5800</TotalTime>
  <Words>732</Words>
  <Application>Microsoft Office PowerPoint</Application>
  <PresentationFormat>宽屏</PresentationFormat>
  <Paragraphs>186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Droid Sans Fallback</vt:lpstr>
      <vt:lpstr>Liberation Sans Narrow</vt:lpstr>
      <vt:lpstr>Noto Sans CJK JP Regular</vt:lpstr>
      <vt:lpstr>等线</vt:lpstr>
      <vt:lpstr>隶书</vt:lpstr>
      <vt:lpstr>Arial</vt:lpstr>
      <vt:lpstr>Calibri</vt:lpstr>
      <vt:lpstr>Times New Roman</vt:lpstr>
      <vt:lpstr>Wingdings</vt:lpstr>
      <vt:lpstr>Default Design</vt:lpstr>
      <vt:lpstr>MTS拉力机</vt:lpstr>
      <vt:lpstr>PowerPoint 演示文稿</vt:lpstr>
      <vt:lpstr>MTS拉力机主要构造</vt:lpstr>
      <vt:lpstr>主机控制器承担以下任务： </vt:lpstr>
      <vt:lpstr>控制手柄的介绍</vt:lpstr>
      <vt:lpstr>实验的步骤</vt:lpstr>
      <vt:lpstr>打开控制器的开关</vt:lpstr>
      <vt:lpstr>实验试件的安装</vt:lpstr>
      <vt:lpstr>可以适配多种实验种类</vt:lpstr>
      <vt:lpstr>软件的介绍</vt:lpstr>
      <vt:lpstr>PowerPoint 演示文稿</vt:lpstr>
      <vt:lpstr>实验类型针对不同的模板</vt:lpstr>
      <vt:lpstr>PowerPoint 演示文稿</vt:lpstr>
      <vt:lpstr>» 数字仪表</vt:lpstr>
      <vt:lpstr>PowerPoint 演示文稿</vt:lpstr>
      <vt:lpstr>数据的观测</vt:lpstr>
      <vt:lpstr>不同实验的编程</vt:lpstr>
      <vt:lpstr>编程程序里面调整参数</vt:lpstr>
      <vt:lpstr>PowerPoint 演示文稿</vt:lpstr>
      <vt:lpstr>关于并行路径的保护措施</vt:lpstr>
      <vt:lpstr>并行路径：极限检测</vt:lpstr>
      <vt:lpstr>总结</vt:lpstr>
      <vt:lpstr>谢谢观看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MTS拉力机</dc:title>
  <dc:creator>451639716@qq.com</dc:creator>
  <cp:lastModifiedBy>451639716@qq.com</cp:lastModifiedBy>
  <cp:revision>55</cp:revision>
  <dcterms:created xsi:type="dcterms:W3CDTF">2019-11-09T02:21:07Z</dcterms:created>
  <dcterms:modified xsi:type="dcterms:W3CDTF">2019-11-14T11:09:44Z</dcterms:modified>
</cp:coreProperties>
</file>